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72" r:id="rId10"/>
    <p:sldId id="269" r:id="rId11"/>
    <p:sldId id="264" r:id="rId12"/>
    <p:sldId id="265" r:id="rId13"/>
    <p:sldId id="270" r:id="rId14"/>
    <p:sldId id="271" r:id="rId15"/>
    <p:sldId id="266" r:id="rId16"/>
    <p:sldId id="267" r:id="rId17"/>
    <p:sldId id="268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C2F9A5-9556-434F-8A3D-7581C99BA92F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2C5D278-22ED-47CB-8D94-5C2FEBC937D5}">
      <dgm:prSet phldrT="[Текст]"/>
      <dgm:spPr/>
      <dgm:t>
        <a:bodyPr/>
        <a:lstStyle/>
        <a:p>
          <a:r>
            <a:rPr lang="et-EE" dirty="0" smtClean="0"/>
            <a:t>Riigivõim</a:t>
          </a:r>
          <a:endParaRPr lang="en-GB" dirty="0"/>
        </a:p>
      </dgm:t>
    </dgm:pt>
    <dgm:pt modelId="{7FE0DF5B-6342-4E58-88E7-C056986978F9}" type="parTrans" cxnId="{13B67DCE-DF4F-4B2C-B346-8166A71BBA94}">
      <dgm:prSet/>
      <dgm:spPr/>
      <dgm:t>
        <a:bodyPr/>
        <a:lstStyle/>
        <a:p>
          <a:endParaRPr lang="en-GB"/>
        </a:p>
      </dgm:t>
    </dgm:pt>
    <dgm:pt modelId="{21C8670D-0825-41BE-85BC-E506539EDAC8}" type="sibTrans" cxnId="{13B67DCE-DF4F-4B2C-B346-8166A71BBA94}">
      <dgm:prSet/>
      <dgm:spPr/>
      <dgm:t>
        <a:bodyPr/>
        <a:lstStyle/>
        <a:p>
          <a:endParaRPr lang="en-GB"/>
        </a:p>
      </dgm:t>
    </dgm:pt>
    <dgm:pt modelId="{0DAD31FC-5434-4F60-B187-C05CB292371C}">
      <dgm:prSet phldrT="[Текст]" phldr="1"/>
      <dgm:spPr/>
      <dgm:t>
        <a:bodyPr/>
        <a:lstStyle/>
        <a:p>
          <a:endParaRPr lang="en-GB" dirty="0"/>
        </a:p>
      </dgm:t>
    </dgm:pt>
    <dgm:pt modelId="{82E1475B-696E-46E7-9C64-C8D0E45F3594}" type="parTrans" cxnId="{14EBAB97-4544-4DBC-837F-C5A88D3E5C72}">
      <dgm:prSet/>
      <dgm:spPr/>
      <dgm:t>
        <a:bodyPr/>
        <a:lstStyle/>
        <a:p>
          <a:endParaRPr lang="en-GB"/>
        </a:p>
      </dgm:t>
    </dgm:pt>
    <dgm:pt modelId="{1BA0425E-28D0-4514-988D-6C81F6EE9B6E}" type="sibTrans" cxnId="{14EBAB97-4544-4DBC-837F-C5A88D3E5C72}">
      <dgm:prSet/>
      <dgm:spPr/>
      <dgm:t>
        <a:bodyPr/>
        <a:lstStyle/>
        <a:p>
          <a:endParaRPr lang="en-GB"/>
        </a:p>
      </dgm:t>
    </dgm:pt>
    <dgm:pt modelId="{4994F7F3-7D8D-4B00-9D08-6B2C2D0EA6C6}">
      <dgm:prSet phldrT="[Текст]" phldr="1"/>
      <dgm:spPr/>
      <dgm:t>
        <a:bodyPr/>
        <a:lstStyle/>
        <a:p>
          <a:endParaRPr lang="en-GB" dirty="0"/>
        </a:p>
      </dgm:t>
    </dgm:pt>
    <dgm:pt modelId="{E848B8B9-F1B8-4E0C-8B05-4476F2DC1051}" type="parTrans" cxnId="{16ACEAA2-FBEB-4CD5-8E54-514C5ECC4B58}">
      <dgm:prSet/>
      <dgm:spPr/>
      <dgm:t>
        <a:bodyPr/>
        <a:lstStyle/>
        <a:p>
          <a:endParaRPr lang="en-GB"/>
        </a:p>
      </dgm:t>
    </dgm:pt>
    <dgm:pt modelId="{3D75CAD5-6D74-42D9-B563-873E00BFA22C}" type="sibTrans" cxnId="{16ACEAA2-FBEB-4CD5-8E54-514C5ECC4B58}">
      <dgm:prSet/>
      <dgm:spPr/>
      <dgm:t>
        <a:bodyPr/>
        <a:lstStyle/>
        <a:p>
          <a:endParaRPr lang="en-GB"/>
        </a:p>
      </dgm:t>
    </dgm:pt>
    <dgm:pt modelId="{0AFFE70E-66B9-4A16-A9C8-42076B224FCA}">
      <dgm:prSet phldrT="[Текст]"/>
      <dgm:spPr/>
      <dgm:t>
        <a:bodyPr/>
        <a:lstStyle/>
        <a:p>
          <a:endParaRPr lang="en-GB" dirty="0"/>
        </a:p>
      </dgm:t>
    </dgm:pt>
    <dgm:pt modelId="{4E563885-FE36-4ABC-803E-65CACCD91DA4}" type="parTrans" cxnId="{568A6890-34B8-4264-B39F-2C8DD3E47674}">
      <dgm:prSet/>
      <dgm:spPr/>
      <dgm:t>
        <a:bodyPr/>
        <a:lstStyle/>
        <a:p>
          <a:endParaRPr lang="en-GB"/>
        </a:p>
      </dgm:t>
    </dgm:pt>
    <dgm:pt modelId="{84F4A91F-4A65-4DA7-81E3-F2A743BDFA21}" type="sibTrans" cxnId="{568A6890-34B8-4264-B39F-2C8DD3E47674}">
      <dgm:prSet/>
      <dgm:spPr/>
      <dgm:t>
        <a:bodyPr/>
        <a:lstStyle/>
        <a:p>
          <a:endParaRPr lang="en-GB"/>
        </a:p>
      </dgm:t>
    </dgm:pt>
    <dgm:pt modelId="{010501F2-BE87-476D-99EB-0CFD2EF2F9B1}">
      <dgm:prSet phldrT="[Текст]"/>
      <dgm:spPr/>
      <dgm:t>
        <a:bodyPr/>
        <a:lstStyle/>
        <a:p>
          <a:endParaRPr lang="en-GB" dirty="0"/>
        </a:p>
      </dgm:t>
    </dgm:pt>
    <dgm:pt modelId="{7C9F0DF8-5A9D-4B18-B0C6-9061E5AE8C2E}" type="parTrans" cxnId="{6683EB2E-248E-4214-B2E2-348BBB610E8B}">
      <dgm:prSet/>
      <dgm:spPr/>
      <dgm:t>
        <a:bodyPr/>
        <a:lstStyle/>
        <a:p>
          <a:endParaRPr lang="en-GB"/>
        </a:p>
      </dgm:t>
    </dgm:pt>
    <dgm:pt modelId="{F6D8C91E-D5BE-46ED-93C4-2153AC2A3052}" type="sibTrans" cxnId="{6683EB2E-248E-4214-B2E2-348BBB610E8B}">
      <dgm:prSet/>
      <dgm:spPr/>
      <dgm:t>
        <a:bodyPr/>
        <a:lstStyle/>
        <a:p>
          <a:endParaRPr lang="en-GB"/>
        </a:p>
      </dgm:t>
    </dgm:pt>
    <dgm:pt modelId="{E4D4B5A5-BF19-4E6F-9CE9-211D6F3C26D0}">
      <dgm:prSet phldrT="[Текст]"/>
      <dgm:spPr/>
      <dgm:t>
        <a:bodyPr/>
        <a:lstStyle/>
        <a:p>
          <a:r>
            <a:rPr lang="et-EE" dirty="0" smtClean="0"/>
            <a:t>Vabariigi valitsus</a:t>
          </a:r>
          <a:endParaRPr lang="en-GB" dirty="0"/>
        </a:p>
      </dgm:t>
    </dgm:pt>
    <dgm:pt modelId="{BCB4DDBE-FD02-43DB-88CB-3036FA6A9243}" type="parTrans" cxnId="{7A3A8393-53D3-4658-9CAE-59C3200884E6}">
      <dgm:prSet/>
      <dgm:spPr/>
      <dgm:t>
        <a:bodyPr/>
        <a:lstStyle/>
        <a:p>
          <a:endParaRPr lang="en-GB"/>
        </a:p>
      </dgm:t>
    </dgm:pt>
    <dgm:pt modelId="{0ACA1CD0-D94F-4134-BDD8-366F74537A0F}" type="sibTrans" cxnId="{7A3A8393-53D3-4658-9CAE-59C3200884E6}">
      <dgm:prSet/>
      <dgm:spPr/>
      <dgm:t>
        <a:bodyPr/>
        <a:lstStyle/>
        <a:p>
          <a:endParaRPr lang="en-GB"/>
        </a:p>
      </dgm:t>
    </dgm:pt>
    <dgm:pt modelId="{63E07404-89F5-45C6-A09D-59EEDFE42EB9}">
      <dgm:prSet phldrT="[Текст]"/>
      <dgm:spPr/>
      <dgm:t>
        <a:bodyPr/>
        <a:lstStyle/>
        <a:p>
          <a:r>
            <a:rPr lang="et-EE" dirty="0" smtClean="0"/>
            <a:t>Kohtuvõim</a:t>
          </a:r>
          <a:endParaRPr lang="en-GB" dirty="0"/>
        </a:p>
      </dgm:t>
    </dgm:pt>
    <dgm:pt modelId="{59418447-6ACC-4D71-B08C-117F5AA3955E}" type="parTrans" cxnId="{444D8A0E-1BB0-47E1-AD3B-A1195447848C}">
      <dgm:prSet/>
      <dgm:spPr/>
      <dgm:t>
        <a:bodyPr/>
        <a:lstStyle/>
        <a:p>
          <a:endParaRPr lang="en-GB"/>
        </a:p>
      </dgm:t>
    </dgm:pt>
    <dgm:pt modelId="{A0F609DA-51D1-4975-A4D8-EEBD879D5308}" type="sibTrans" cxnId="{444D8A0E-1BB0-47E1-AD3B-A1195447848C}">
      <dgm:prSet/>
      <dgm:spPr/>
      <dgm:t>
        <a:bodyPr/>
        <a:lstStyle/>
        <a:p>
          <a:endParaRPr lang="en-GB"/>
        </a:p>
      </dgm:t>
    </dgm:pt>
    <dgm:pt modelId="{A09B35F3-11E0-4D69-9134-F1C14030F95E}" type="pres">
      <dgm:prSet presAssocID="{7DC2F9A5-9556-434F-8A3D-7581C99BA9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6336EED-F8C0-4F56-8BBE-28553C663462}" type="pres">
      <dgm:prSet presAssocID="{52C5D278-22ED-47CB-8D94-5C2FEBC937D5}" presName="hierRoot1" presStyleCnt="0">
        <dgm:presLayoutVars>
          <dgm:hierBranch val="init"/>
        </dgm:presLayoutVars>
      </dgm:prSet>
      <dgm:spPr/>
    </dgm:pt>
    <dgm:pt modelId="{6329CA6D-2AA3-4648-AB78-5FE087437174}" type="pres">
      <dgm:prSet presAssocID="{52C5D278-22ED-47CB-8D94-5C2FEBC937D5}" presName="rootComposite1" presStyleCnt="0"/>
      <dgm:spPr/>
    </dgm:pt>
    <dgm:pt modelId="{2127D6CC-CE62-4652-92AD-70F2D8C045D5}" type="pres">
      <dgm:prSet presAssocID="{52C5D278-22ED-47CB-8D94-5C2FEBC937D5}" presName="rootText1" presStyleLbl="node0" presStyleIdx="0" presStyleCnt="1" custLinFactNeighborX="1750" custLinFactNeighborY="-24966">
        <dgm:presLayoutVars>
          <dgm:chPref val="3"/>
        </dgm:presLayoutVars>
      </dgm:prSet>
      <dgm:spPr/>
    </dgm:pt>
    <dgm:pt modelId="{24094A2F-100D-420E-A915-7BDC0D24D222}" type="pres">
      <dgm:prSet presAssocID="{52C5D278-22ED-47CB-8D94-5C2FEBC937D5}" presName="rootConnector1" presStyleLbl="node1" presStyleIdx="0" presStyleCnt="0"/>
      <dgm:spPr/>
    </dgm:pt>
    <dgm:pt modelId="{DAD65A33-B9B1-4D2D-9850-491C22D57E23}" type="pres">
      <dgm:prSet presAssocID="{52C5D278-22ED-47CB-8D94-5C2FEBC937D5}" presName="hierChild2" presStyleCnt="0"/>
      <dgm:spPr/>
    </dgm:pt>
    <dgm:pt modelId="{90710188-643C-4FA3-82C6-56A8BBC0C0C0}" type="pres">
      <dgm:prSet presAssocID="{82E1475B-696E-46E7-9C64-C8D0E45F3594}" presName="Name37" presStyleLbl="parChTrans1D2" presStyleIdx="0" presStyleCnt="3"/>
      <dgm:spPr/>
    </dgm:pt>
    <dgm:pt modelId="{22DE798A-5966-49EA-856D-DDEF7903C782}" type="pres">
      <dgm:prSet presAssocID="{0DAD31FC-5434-4F60-B187-C05CB292371C}" presName="hierRoot2" presStyleCnt="0">
        <dgm:presLayoutVars>
          <dgm:hierBranch val="init"/>
        </dgm:presLayoutVars>
      </dgm:prSet>
      <dgm:spPr/>
    </dgm:pt>
    <dgm:pt modelId="{9B19EFCB-22FB-40EF-AF73-9EB403A62153}" type="pres">
      <dgm:prSet presAssocID="{0DAD31FC-5434-4F60-B187-C05CB292371C}" presName="rootComposite" presStyleCnt="0"/>
      <dgm:spPr/>
    </dgm:pt>
    <dgm:pt modelId="{87C8F841-8624-48C2-8CAB-DE276D03C2C9}" type="pres">
      <dgm:prSet presAssocID="{0DAD31FC-5434-4F60-B187-C05CB292371C}" presName="rootText" presStyleLbl="node2" presStyleIdx="0" presStyleCnt="3">
        <dgm:presLayoutVars>
          <dgm:chPref val="3"/>
        </dgm:presLayoutVars>
      </dgm:prSet>
      <dgm:spPr/>
    </dgm:pt>
    <dgm:pt modelId="{60F36B65-24FB-477D-9B76-AC1E363AF877}" type="pres">
      <dgm:prSet presAssocID="{0DAD31FC-5434-4F60-B187-C05CB292371C}" presName="rootConnector" presStyleLbl="node2" presStyleIdx="0" presStyleCnt="3"/>
      <dgm:spPr/>
    </dgm:pt>
    <dgm:pt modelId="{9C38933F-1227-4D51-A5D5-50083DCA0A1A}" type="pres">
      <dgm:prSet presAssocID="{0DAD31FC-5434-4F60-B187-C05CB292371C}" presName="hierChild4" presStyleCnt="0"/>
      <dgm:spPr/>
    </dgm:pt>
    <dgm:pt modelId="{62B320FE-C445-4ED4-BF07-501325A988B8}" type="pres">
      <dgm:prSet presAssocID="{E848B8B9-F1B8-4E0C-8B05-4476F2DC1051}" presName="Name37" presStyleLbl="parChTrans1D3" presStyleIdx="0" presStyleCnt="3"/>
      <dgm:spPr/>
    </dgm:pt>
    <dgm:pt modelId="{D2D45DD4-9C14-4178-8887-08D5F0D9EFB2}" type="pres">
      <dgm:prSet presAssocID="{4994F7F3-7D8D-4B00-9D08-6B2C2D0EA6C6}" presName="hierRoot2" presStyleCnt="0">
        <dgm:presLayoutVars>
          <dgm:hierBranch val="init"/>
        </dgm:presLayoutVars>
      </dgm:prSet>
      <dgm:spPr/>
    </dgm:pt>
    <dgm:pt modelId="{820DC73C-0FEB-4EB5-82FC-18A137A30A55}" type="pres">
      <dgm:prSet presAssocID="{4994F7F3-7D8D-4B00-9D08-6B2C2D0EA6C6}" presName="rootComposite" presStyleCnt="0"/>
      <dgm:spPr/>
    </dgm:pt>
    <dgm:pt modelId="{8435F046-CDD7-4DB5-8066-972B56323CE8}" type="pres">
      <dgm:prSet presAssocID="{4994F7F3-7D8D-4B00-9D08-6B2C2D0EA6C6}" presName="rootText" presStyleLbl="node3" presStyleIdx="0" presStyleCnt="3">
        <dgm:presLayoutVars>
          <dgm:chPref val="3"/>
        </dgm:presLayoutVars>
      </dgm:prSet>
      <dgm:spPr/>
    </dgm:pt>
    <dgm:pt modelId="{BE5BA155-7F21-4B20-9410-5E7BEBA7D0EE}" type="pres">
      <dgm:prSet presAssocID="{4994F7F3-7D8D-4B00-9D08-6B2C2D0EA6C6}" presName="rootConnector" presStyleLbl="node3" presStyleIdx="0" presStyleCnt="3"/>
      <dgm:spPr/>
    </dgm:pt>
    <dgm:pt modelId="{17782378-C1E3-49C9-8629-651D7B9AC0BF}" type="pres">
      <dgm:prSet presAssocID="{4994F7F3-7D8D-4B00-9D08-6B2C2D0EA6C6}" presName="hierChild4" presStyleCnt="0"/>
      <dgm:spPr/>
    </dgm:pt>
    <dgm:pt modelId="{19C64EFB-FB8E-4873-9C03-C0BC7A8B20CE}" type="pres">
      <dgm:prSet presAssocID="{4994F7F3-7D8D-4B00-9D08-6B2C2D0EA6C6}" presName="hierChild5" presStyleCnt="0"/>
      <dgm:spPr/>
    </dgm:pt>
    <dgm:pt modelId="{81BF22B8-FE1A-4C00-9302-23EB45EDE7FD}" type="pres">
      <dgm:prSet presAssocID="{0DAD31FC-5434-4F60-B187-C05CB292371C}" presName="hierChild5" presStyleCnt="0"/>
      <dgm:spPr/>
    </dgm:pt>
    <dgm:pt modelId="{EBF7E4CA-E3D0-45E7-A16F-AE6F6C734B88}" type="pres">
      <dgm:prSet presAssocID="{7C9F0DF8-5A9D-4B18-B0C6-9061E5AE8C2E}" presName="Name37" presStyleLbl="parChTrans1D2" presStyleIdx="1" presStyleCnt="3"/>
      <dgm:spPr/>
    </dgm:pt>
    <dgm:pt modelId="{77B0D483-6307-4A13-97CC-03A4C5E22787}" type="pres">
      <dgm:prSet presAssocID="{010501F2-BE87-476D-99EB-0CFD2EF2F9B1}" presName="hierRoot2" presStyleCnt="0">
        <dgm:presLayoutVars>
          <dgm:hierBranch val="init"/>
        </dgm:presLayoutVars>
      </dgm:prSet>
      <dgm:spPr/>
    </dgm:pt>
    <dgm:pt modelId="{6FED8F87-9054-403D-853C-2CD4965149D7}" type="pres">
      <dgm:prSet presAssocID="{010501F2-BE87-476D-99EB-0CFD2EF2F9B1}" presName="rootComposite" presStyleCnt="0"/>
      <dgm:spPr/>
    </dgm:pt>
    <dgm:pt modelId="{9D4AD06C-F393-4ED0-B01F-428D374016E7}" type="pres">
      <dgm:prSet presAssocID="{010501F2-BE87-476D-99EB-0CFD2EF2F9B1}" presName="rootText" presStyleLbl="node2" presStyleIdx="1" presStyleCnt="3">
        <dgm:presLayoutVars>
          <dgm:chPref val="3"/>
        </dgm:presLayoutVars>
      </dgm:prSet>
      <dgm:spPr/>
    </dgm:pt>
    <dgm:pt modelId="{FDA9E7D2-DE2E-4198-9F37-F90FD8028EB5}" type="pres">
      <dgm:prSet presAssocID="{010501F2-BE87-476D-99EB-0CFD2EF2F9B1}" presName="rootConnector" presStyleLbl="node2" presStyleIdx="1" presStyleCnt="3"/>
      <dgm:spPr/>
    </dgm:pt>
    <dgm:pt modelId="{2172EE09-E45D-4862-AC28-D6836F486AC5}" type="pres">
      <dgm:prSet presAssocID="{010501F2-BE87-476D-99EB-0CFD2EF2F9B1}" presName="hierChild4" presStyleCnt="0"/>
      <dgm:spPr/>
    </dgm:pt>
    <dgm:pt modelId="{1EBDF03E-CE45-4772-8FF5-40B09CFA1F1D}" type="pres">
      <dgm:prSet presAssocID="{BCB4DDBE-FD02-43DB-88CB-3036FA6A9243}" presName="Name37" presStyleLbl="parChTrans1D3" presStyleIdx="1" presStyleCnt="3"/>
      <dgm:spPr/>
    </dgm:pt>
    <dgm:pt modelId="{14BAD7E2-3F38-4297-BADE-047E250B0311}" type="pres">
      <dgm:prSet presAssocID="{E4D4B5A5-BF19-4E6F-9CE9-211D6F3C26D0}" presName="hierRoot2" presStyleCnt="0">
        <dgm:presLayoutVars>
          <dgm:hierBranch val="init"/>
        </dgm:presLayoutVars>
      </dgm:prSet>
      <dgm:spPr/>
    </dgm:pt>
    <dgm:pt modelId="{E7ED0439-E344-4078-889E-38D60D2624BC}" type="pres">
      <dgm:prSet presAssocID="{E4D4B5A5-BF19-4E6F-9CE9-211D6F3C26D0}" presName="rootComposite" presStyleCnt="0"/>
      <dgm:spPr/>
    </dgm:pt>
    <dgm:pt modelId="{979DEC78-9C22-4D6F-93F2-02C25E5EDDD2}" type="pres">
      <dgm:prSet presAssocID="{E4D4B5A5-BF19-4E6F-9CE9-211D6F3C26D0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F801E3-0120-4301-8AE0-0EF92F78067B}" type="pres">
      <dgm:prSet presAssocID="{E4D4B5A5-BF19-4E6F-9CE9-211D6F3C26D0}" presName="rootConnector" presStyleLbl="node3" presStyleIdx="1" presStyleCnt="3"/>
      <dgm:spPr/>
    </dgm:pt>
    <dgm:pt modelId="{73FCD305-0CA1-4EBD-AC14-F07CD2AEC6D9}" type="pres">
      <dgm:prSet presAssocID="{E4D4B5A5-BF19-4E6F-9CE9-211D6F3C26D0}" presName="hierChild4" presStyleCnt="0"/>
      <dgm:spPr/>
    </dgm:pt>
    <dgm:pt modelId="{DFBDE7DC-7414-40A8-B5C2-F08B0ADE437A}" type="pres">
      <dgm:prSet presAssocID="{E4D4B5A5-BF19-4E6F-9CE9-211D6F3C26D0}" presName="hierChild5" presStyleCnt="0"/>
      <dgm:spPr/>
    </dgm:pt>
    <dgm:pt modelId="{10F7F358-5DB3-49DE-9511-8A038952CBE9}" type="pres">
      <dgm:prSet presAssocID="{010501F2-BE87-476D-99EB-0CFD2EF2F9B1}" presName="hierChild5" presStyleCnt="0"/>
      <dgm:spPr/>
    </dgm:pt>
    <dgm:pt modelId="{5FF86073-CD6F-417D-86BE-F358745C043A}" type="pres">
      <dgm:prSet presAssocID="{59418447-6ACC-4D71-B08C-117F5AA3955E}" presName="Name37" presStyleLbl="parChTrans1D2" presStyleIdx="2" presStyleCnt="3"/>
      <dgm:spPr/>
    </dgm:pt>
    <dgm:pt modelId="{8E78C38D-1303-4C1B-A32B-FA162D4F2AAB}" type="pres">
      <dgm:prSet presAssocID="{63E07404-89F5-45C6-A09D-59EEDFE42EB9}" presName="hierRoot2" presStyleCnt="0">
        <dgm:presLayoutVars>
          <dgm:hierBranch val="init"/>
        </dgm:presLayoutVars>
      </dgm:prSet>
      <dgm:spPr/>
    </dgm:pt>
    <dgm:pt modelId="{1485238C-653A-4BE2-83B6-ADF9D39079BD}" type="pres">
      <dgm:prSet presAssocID="{63E07404-89F5-45C6-A09D-59EEDFE42EB9}" presName="rootComposite" presStyleCnt="0"/>
      <dgm:spPr/>
    </dgm:pt>
    <dgm:pt modelId="{8F9A402F-353B-4287-8ED2-BA687B1ECDE3}" type="pres">
      <dgm:prSet presAssocID="{63E07404-89F5-45C6-A09D-59EEDFE42EB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7D6E77F-07E3-4FDD-B75E-4969F9350585}" type="pres">
      <dgm:prSet presAssocID="{63E07404-89F5-45C6-A09D-59EEDFE42EB9}" presName="rootConnector" presStyleLbl="node2" presStyleIdx="2" presStyleCnt="3"/>
      <dgm:spPr/>
    </dgm:pt>
    <dgm:pt modelId="{DEED910B-126A-4EDF-A3CA-40DE0EFE5D92}" type="pres">
      <dgm:prSet presAssocID="{63E07404-89F5-45C6-A09D-59EEDFE42EB9}" presName="hierChild4" presStyleCnt="0"/>
      <dgm:spPr/>
    </dgm:pt>
    <dgm:pt modelId="{430A699A-01B1-4986-9813-C0231640D432}" type="pres">
      <dgm:prSet presAssocID="{4E563885-FE36-4ABC-803E-65CACCD91DA4}" presName="Name37" presStyleLbl="parChTrans1D3" presStyleIdx="2" presStyleCnt="3"/>
      <dgm:spPr/>
    </dgm:pt>
    <dgm:pt modelId="{761FB2BE-3B8C-4E62-8F8D-75FF00959086}" type="pres">
      <dgm:prSet presAssocID="{0AFFE70E-66B9-4A16-A9C8-42076B224FCA}" presName="hierRoot2" presStyleCnt="0">
        <dgm:presLayoutVars>
          <dgm:hierBranch val="init"/>
        </dgm:presLayoutVars>
      </dgm:prSet>
      <dgm:spPr/>
    </dgm:pt>
    <dgm:pt modelId="{7625C2E0-C299-416F-A060-45D5C028F098}" type="pres">
      <dgm:prSet presAssocID="{0AFFE70E-66B9-4A16-A9C8-42076B224FCA}" presName="rootComposite" presStyleCnt="0"/>
      <dgm:spPr/>
    </dgm:pt>
    <dgm:pt modelId="{020C4DE2-E91C-497D-93D7-0B248508E89A}" type="pres">
      <dgm:prSet presAssocID="{0AFFE70E-66B9-4A16-A9C8-42076B224FCA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AE54D6-E149-4067-802E-ABC2D5730F44}" type="pres">
      <dgm:prSet presAssocID="{0AFFE70E-66B9-4A16-A9C8-42076B224FCA}" presName="rootConnector" presStyleLbl="node3" presStyleIdx="2" presStyleCnt="3"/>
      <dgm:spPr/>
    </dgm:pt>
    <dgm:pt modelId="{FB8D070D-8776-4D13-8581-24C4E9511BE3}" type="pres">
      <dgm:prSet presAssocID="{0AFFE70E-66B9-4A16-A9C8-42076B224FCA}" presName="hierChild4" presStyleCnt="0"/>
      <dgm:spPr/>
    </dgm:pt>
    <dgm:pt modelId="{01FE32CF-42AB-4D4A-8C99-FE183B038D90}" type="pres">
      <dgm:prSet presAssocID="{0AFFE70E-66B9-4A16-A9C8-42076B224FCA}" presName="hierChild5" presStyleCnt="0"/>
      <dgm:spPr/>
    </dgm:pt>
    <dgm:pt modelId="{029C9D53-6DED-47E6-91C4-CC9C96485F23}" type="pres">
      <dgm:prSet presAssocID="{63E07404-89F5-45C6-A09D-59EEDFE42EB9}" presName="hierChild5" presStyleCnt="0"/>
      <dgm:spPr/>
    </dgm:pt>
    <dgm:pt modelId="{3C345525-4D23-43D3-9862-0BD4ABB2D099}" type="pres">
      <dgm:prSet presAssocID="{52C5D278-22ED-47CB-8D94-5C2FEBC937D5}" presName="hierChild3" presStyleCnt="0"/>
      <dgm:spPr/>
    </dgm:pt>
  </dgm:ptLst>
  <dgm:cxnLst>
    <dgm:cxn modelId="{E232CA00-7E15-479A-B4BB-4590965B7803}" type="presOf" srcId="{BCB4DDBE-FD02-43DB-88CB-3036FA6A9243}" destId="{1EBDF03E-CE45-4772-8FF5-40B09CFA1F1D}" srcOrd="0" destOrd="0" presId="urn:microsoft.com/office/officeart/2005/8/layout/orgChart1"/>
    <dgm:cxn modelId="{17F0EDC6-DCF1-4053-9958-C5C0FCE7A974}" type="presOf" srcId="{63E07404-89F5-45C6-A09D-59EEDFE42EB9}" destId="{8F9A402F-353B-4287-8ED2-BA687B1ECDE3}" srcOrd="0" destOrd="0" presId="urn:microsoft.com/office/officeart/2005/8/layout/orgChart1"/>
    <dgm:cxn modelId="{444D8A0E-1BB0-47E1-AD3B-A1195447848C}" srcId="{52C5D278-22ED-47CB-8D94-5C2FEBC937D5}" destId="{63E07404-89F5-45C6-A09D-59EEDFE42EB9}" srcOrd="2" destOrd="0" parTransId="{59418447-6ACC-4D71-B08C-117F5AA3955E}" sibTransId="{A0F609DA-51D1-4975-A4D8-EEBD879D5308}"/>
    <dgm:cxn modelId="{568A6890-34B8-4264-B39F-2C8DD3E47674}" srcId="{63E07404-89F5-45C6-A09D-59EEDFE42EB9}" destId="{0AFFE70E-66B9-4A16-A9C8-42076B224FCA}" srcOrd="0" destOrd="0" parTransId="{4E563885-FE36-4ABC-803E-65CACCD91DA4}" sibTransId="{84F4A91F-4A65-4DA7-81E3-F2A743BDFA21}"/>
    <dgm:cxn modelId="{1C06D707-47A1-47AA-83E1-BF7FD0AAEE47}" type="presOf" srcId="{4E563885-FE36-4ABC-803E-65CACCD91DA4}" destId="{430A699A-01B1-4986-9813-C0231640D432}" srcOrd="0" destOrd="0" presId="urn:microsoft.com/office/officeart/2005/8/layout/orgChart1"/>
    <dgm:cxn modelId="{3644D147-74F9-4872-95C5-9D99E1BB5051}" type="presOf" srcId="{7DC2F9A5-9556-434F-8A3D-7581C99BA92F}" destId="{A09B35F3-11E0-4D69-9134-F1C14030F95E}" srcOrd="0" destOrd="0" presId="urn:microsoft.com/office/officeart/2005/8/layout/orgChart1"/>
    <dgm:cxn modelId="{808E2BDC-CC43-4EF6-AF0C-E6CE095C466E}" type="presOf" srcId="{0AFFE70E-66B9-4A16-A9C8-42076B224FCA}" destId="{95AE54D6-E149-4067-802E-ABC2D5730F44}" srcOrd="1" destOrd="0" presId="urn:microsoft.com/office/officeart/2005/8/layout/orgChart1"/>
    <dgm:cxn modelId="{5936B808-82DD-4F42-A21C-5ACA228CC68B}" type="presOf" srcId="{010501F2-BE87-476D-99EB-0CFD2EF2F9B1}" destId="{FDA9E7D2-DE2E-4198-9F37-F90FD8028EB5}" srcOrd="1" destOrd="0" presId="urn:microsoft.com/office/officeart/2005/8/layout/orgChart1"/>
    <dgm:cxn modelId="{14EBAB97-4544-4DBC-837F-C5A88D3E5C72}" srcId="{52C5D278-22ED-47CB-8D94-5C2FEBC937D5}" destId="{0DAD31FC-5434-4F60-B187-C05CB292371C}" srcOrd="0" destOrd="0" parTransId="{82E1475B-696E-46E7-9C64-C8D0E45F3594}" sibTransId="{1BA0425E-28D0-4514-988D-6C81F6EE9B6E}"/>
    <dgm:cxn modelId="{9422FCCF-4542-41AC-97F2-FCF27A76CD9D}" type="presOf" srcId="{010501F2-BE87-476D-99EB-0CFD2EF2F9B1}" destId="{9D4AD06C-F393-4ED0-B01F-428D374016E7}" srcOrd="0" destOrd="0" presId="urn:microsoft.com/office/officeart/2005/8/layout/orgChart1"/>
    <dgm:cxn modelId="{C19D9D1E-6ED7-4342-A1C4-261BBADE98BF}" type="presOf" srcId="{52C5D278-22ED-47CB-8D94-5C2FEBC937D5}" destId="{2127D6CC-CE62-4652-92AD-70F2D8C045D5}" srcOrd="0" destOrd="0" presId="urn:microsoft.com/office/officeart/2005/8/layout/orgChart1"/>
    <dgm:cxn modelId="{ED868BD0-2337-4FD8-9CC4-2C13777BC4A0}" type="presOf" srcId="{E4D4B5A5-BF19-4E6F-9CE9-211D6F3C26D0}" destId="{979DEC78-9C22-4D6F-93F2-02C25E5EDDD2}" srcOrd="0" destOrd="0" presId="urn:microsoft.com/office/officeart/2005/8/layout/orgChart1"/>
    <dgm:cxn modelId="{16ACEAA2-FBEB-4CD5-8E54-514C5ECC4B58}" srcId="{0DAD31FC-5434-4F60-B187-C05CB292371C}" destId="{4994F7F3-7D8D-4B00-9D08-6B2C2D0EA6C6}" srcOrd="0" destOrd="0" parTransId="{E848B8B9-F1B8-4E0C-8B05-4476F2DC1051}" sibTransId="{3D75CAD5-6D74-42D9-B563-873E00BFA22C}"/>
    <dgm:cxn modelId="{FD58605A-0652-4ECB-BE6A-F15A1F78F60A}" type="presOf" srcId="{4994F7F3-7D8D-4B00-9D08-6B2C2D0EA6C6}" destId="{BE5BA155-7F21-4B20-9410-5E7BEBA7D0EE}" srcOrd="1" destOrd="0" presId="urn:microsoft.com/office/officeart/2005/8/layout/orgChart1"/>
    <dgm:cxn modelId="{65439FA4-263B-46A3-8B88-66839CE45139}" type="presOf" srcId="{82E1475B-696E-46E7-9C64-C8D0E45F3594}" destId="{90710188-643C-4FA3-82C6-56A8BBC0C0C0}" srcOrd="0" destOrd="0" presId="urn:microsoft.com/office/officeart/2005/8/layout/orgChart1"/>
    <dgm:cxn modelId="{B41FF999-CD79-43D1-99DB-18B5E004CCD9}" type="presOf" srcId="{0DAD31FC-5434-4F60-B187-C05CB292371C}" destId="{87C8F841-8624-48C2-8CAB-DE276D03C2C9}" srcOrd="0" destOrd="0" presId="urn:microsoft.com/office/officeart/2005/8/layout/orgChart1"/>
    <dgm:cxn modelId="{64C31424-ECE2-4B2D-BC24-B8B5B2C08582}" type="presOf" srcId="{52C5D278-22ED-47CB-8D94-5C2FEBC937D5}" destId="{24094A2F-100D-420E-A915-7BDC0D24D222}" srcOrd="1" destOrd="0" presId="urn:microsoft.com/office/officeart/2005/8/layout/orgChart1"/>
    <dgm:cxn modelId="{C7E470F4-182F-4152-940C-0C52C601D318}" type="presOf" srcId="{63E07404-89F5-45C6-A09D-59EEDFE42EB9}" destId="{77D6E77F-07E3-4FDD-B75E-4969F9350585}" srcOrd="1" destOrd="0" presId="urn:microsoft.com/office/officeart/2005/8/layout/orgChart1"/>
    <dgm:cxn modelId="{6683EB2E-248E-4214-B2E2-348BBB610E8B}" srcId="{52C5D278-22ED-47CB-8D94-5C2FEBC937D5}" destId="{010501F2-BE87-476D-99EB-0CFD2EF2F9B1}" srcOrd="1" destOrd="0" parTransId="{7C9F0DF8-5A9D-4B18-B0C6-9061E5AE8C2E}" sibTransId="{F6D8C91E-D5BE-46ED-93C4-2153AC2A3052}"/>
    <dgm:cxn modelId="{62D41C29-983D-4B5D-A3BD-305F535A6954}" type="presOf" srcId="{0AFFE70E-66B9-4A16-A9C8-42076B224FCA}" destId="{020C4DE2-E91C-497D-93D7-0B248508E89A}" srcOrd="0" destOrd="0" presId="urn:microsoft.com/office/officeart/2005/8/layout/orgChart1"/>
    <dgm:cxn modelId="{00E97452-F361-4FCC-AD9C-B4E55AE04779}" type="presOf" srcId="{7C9F0DF8-5A9D-4B18-B0C6-9061E5AE8C2E}" destId="{EBF7E4CA-E3D0-45E7-A16F-AE6F6C734B88}" srcOrd="0" destOrd="0" presId="urn:microsoft.com/office/officeart/2005/8/layout/orgChart1"/>
    <dgm:cxn modelId="{7A3A8393-53D3-4658-9CAE-59C3200884E6}" srcId="{010501F2-BE87-476D-99EB-0CFD2EF2F9B1}" destId="{E4D4B5A5-BF19-4E6F-9CE9-211D6F3C26D0}" srcOrd="0" destOrd="0" parTransId="{BCB4DDBE-FD02-43DB-88CB-3036FA6A9243}" sibTransId="{0ACA1CD0-D94F-4134-BDD8-366F74537A0F}"/>
    <dgm:cxn modelId="{4D96B7EC-50BB-4D5E-90E1-111353DF6649}" type="presOf" srcId="{0DAD31FC-5434-4F60-B187-C05CB292371C}" destId="{60F36B65-24FB-477D-9B76-AC1E363AF877}" srcOrd="1" destOrd="0" presId="urn:microsoft.com/office/officeart/2005/8/layout/orgChart1"/>
    <dgm:cxn modelId="{A5CEEF12-CA21-4CE7-B1DC-B0753E1D7D6E}" type="presOf" srcId="{59418447-6ACC-4D71-B08C-117F5AA3955E}" destId="{5FF86073-CD6F-417D-86BE-F358745C043A}" srcOrd="0" destOrd="0" presId="urn:microsoft.com/office/officeart/2005/8/layout/orgChart1"/>
    <dgm:cxn modelId="{185141B7-531B-4345-8BB0-4822F7517910}" type="presOf" srcId="{E848B8B9-F1B8-4E0C-8B05-4476F2DC1051}" destId="{62B320FE-C445-4ED4-BF07-501325A988B8}" srcOrd="0" destOrd="0" presId="urn:microsoft.com/office/officeart/2005/8/layout/orgChart1"/>
    <dgm:cxn modelId="{76E5EEFB-C681-4825-876F-5566EF78DB93}" type="presOf" srcId="{E4D4B5A5-BF19-4E6F-9CE9-211D6F3C26D0}" destId="{E0F801E3-0120-4301-8AE0-0EF92F78067B}" srcOrd="1" destOrd="0" presId="urn:microsoft.com/office/officeart/2005/8/layout/orgChart1"/>
    <dgm:cxn modelId="{28BE502D-743F-4178-A505-954B23680BB2}" type="presOf" srcId="{4994F7F3-7D8D-4B00-9D08-6B2C2D0EA6C6}" destId="{8435F046-CDD7-4DB5-8066-972B56323CE8}" srcOrd="0" destOrd="0" presId="urn:microsoft.com/office/officeart/2005/8/layout/orgChart1"/>
    <dgm:cxn modelId="{13B67DCE-DF4F-4B2C-B346-8166A71BBA94}" srcId="{7DC2F9A5-9556-434F-8A3D-7581C99BA92F}" destId="{52C5D278-22ED-47CB-8D94-5C2FEBC937D5}" srcOrd="0" destOrd="0" parTransId="{7FE0DF5B-6342-4E58-88E7-C056986978F9}" sibTransId="{21C8670D-0825-41BE-85BC-E506539EDAC8}"/>
    <dgm:cxn modelId="{3A82A471-3D9E-4DAF-B109-517FA2EF9525}" type="presParOf" srcId="{A09B35F3-11E0-4D69-9134-F1C14030F95E}" destId="{86336EED-F8C0-4F56-8BBE-28553C663462}" srcOrd="0" destOrd="0" presId="urn:microsoft.com/office/officeart/2005/8/layout/orgChart1"/>
    <dgm:cxn modelId="{BA116A95-FAFB-4CB8-982E-8AA3F53ED895}" type="presParOf" srcId="{86336EED-F8C0-4F56-8BBE-28553C663462}" destId="{6329CA6D-2AA3-4648-AB78-5FE087437174}" srcOrd="0" destOrd="0" presId="urn:microsoft.com/office/officeart/2005/8/layout/orgChart1"/>
    <dgm:cxn modelId="{1B0BD599-3EDD-4052-A588-D8B7A2ABAAE0}" type="presParOf" srcId="{6329CA6D-2AA3-4648-AB78-5FE087437174}" destId="{2127D6CC-CE62-4652-92AD-70F2D8C045D5}" srcOrd="0" destOrd="0" presId="urn:microsoft.com/office/officeart/2005/8/layout/orgChart1"/>
    <dgm:cxn modelId="{30D2347D-EFA6-4918-AE6B-B22B6FC00798}" type="presParOf" srcId="{6329CA6D-2AA3-4648-AB78-5FE087437174}" destId="{24094A2F-100D-420E-A915-7BDC0D24D222}" srcOrd="1" destOrd="0" presId="urn:microsoft.com/office/officeart/2005/8/layout/orgChart1"/>
    <dgm:cxn modelId="{0CACC40F-A5EB-414A-A702-C4C8AD6BD0BC}" type="presParOf" srcId="{86336EED-F8C0-4F56-8BBE-28553C663462}" destId="{DAD65A33-B9B1-4D2D-9850-491C22D57E23}" srcOrd="1" destOrd="0" presId="urn:microsoft.com/office/officeart/2005/8/layout/orgChart1"/>
    <dgm:cxn modelId="{CB5F6014-2917-4154-8B93-2DA6A99E8466}" type="presParOf" srcId="{DAD65A33-B9B1-4D2D-9850-491C22D57E23}" destId="{90710188-643C-4FA3-82C6-56A8BBC0C0C0}" srcOrd="0" destOrd="0" presId="urn:microsoft.com/office/officeart/2005/8/layout/orgChart1"/>
    <dgm:cxn modelId="{93700436-4CF8-41D8-B964-6CF3D8683B27}" type="presParOf" srcId="{DAD65A33-B9B1-4D2D-9850-491C22D57E23}" destId="{22DE798A-5966-49EA-856D-DDEF7903C782}" srcOrd="1" destOrd="0" presId="urn:microsoft.com/office/officeart/2005/8/layout/orgChart1"/>
    <dgm:cxn modelId="{2084A8DE-3B4D-4FF0-9283-D7BB0B458095}" type="presParOf" srcId="{22DE798A-5966-49EA-856D-DDEF7903C782}" destId="{9B19EFCB-22FB-40EF-AF73-9EB403A62153}" srcOrd="0" destOrd="0" presId="urn:microsoft.com/office/officeart/2005/8/layout/orgChart1"/>
    <dgm:cxn modelId="{2867FAFF-518A-4308-A66A-8A2B5580FFEB}" type="presParOf" srcId="{9B19EFCB-22FB-40EF-AF73-9EB403A62153}" destId="{87C8F841-8624-48C2-8CAB-DE276D03C2C9}" srcOrd="0" destOrd="0" presId="urn:microsoft.com/office/officeart/2005/8/layout/orgChart1"/>
    <dgm:cxn modelId="{636FBF56-A1E5-4B9E-AF06-D7D95AF7BE01}" type="presParOf" srcId="{9B19EFCB-22FB-40EF-AF73-9EB403A62153}" destId="{60F36B65-24FB-477D-9B76-AC1E363AF877}" srcOrd="1" destOrd="0" presId="urn:microsoft.com/office/officeart/2005/8/layout/orgChart1"/>
    <dgm:cxn modelId="{99862EEC-C025-4380-B123-AC2473DAFC9B}" type="presParOf" srcId="{22DE798A-5966-49EA-856D-DDEF7903C782}" destId="{9C38933F-1227-4D51-A5D5-50083DCA0A1A}" srcOrd="1" destOrd="0" presId="urn:microsoft.com/office/officeart/2005/8/layout/orgChart1"/>
    <dgm:cxn modelId="{59360F56-CA95-4C93-BD92-DA76DB7C6E27}" type="presParOf" srcId="{9C38933F-1227-4D51-A5D5-50083DCA0A1A}" destId="{62B320FE-C445-4ED4-BF07-501325A988B8}" srcOrd="0" destOrd="0" presId="urn:microsoft.com/office/officeart/2005/8/layout/orgChart1"/>
    <dgm:cxn modelId="{55E1FF4E-BA4E-49A1-B214-9EC646B6B72A}" type="presParOf" srcId="{9C38933F-1227-4D51-A5D5-50083DCA0A1A}" destId="{D2D45DD4-9C14-4178-8887-08D5F0D9EFB2}" srcOrd="1" destOrd="0" presId="urn:microsoft.com/office/officeart/2005/8/layout/orgChart1"/>
    <dgm:cxn modelId="{B607B8F1-7D04-4024-959E-5043DEFD835C}" type="presParOf" srcId="{D2D45DD4-9C14-4178-8887-08D5F0D9EFB2}" destId="{820DC73C-0FEB-4EB5-82FC-18A137A30A55}" srcOrd="0" destOrd="0" presId="urn:microsoft.com/office/officeart/2005/8/layout/orgChart1"/>
    <dgm:cxn modelId="{2D1E6D89-5A35-4D72-AC53-B1643C0657F7}" type="presParOf" srcId="{820DC73C-0FEB-4EB5-82FC-18A137A30A55}" destId="{8435F046-CDD7-4DB5-8066-972B56323CE8}" srcOrd="0" destOrd="0" presId="urn:microsoft.com/office/officeart/2005/8/layout/orgChart1"/>
    <dgm:cxn modelId="{CF2C13D1-9D27-43E5-B039-3E18918CCA78}" type="presParOf" srcId="{820DC73C-0FEB-4EB5-82FC-18A137A30A55}" destId="{BE5BA155-7F21-4B20-9410-5E7BEBA7D0EE}" srcOrd="1" destOrd="0" presId="urn:microsoft.com/office/officeart/2005/8/layout/orgChart1"/>
    <dgm:cxn modelId="{701C0025-A648-4305-A078-759E045CFBD4}" type="presParOf" srcId="{D2D45DD4-9C14-4178-8887-08D5F0D9EFB2}" destId="{17782378-C1E3-49C9-8629-651D7B9AC0BF}" srcOrd="1" destOrd="0" presId="urn:microsoft.com/office/officeart/2005/8/layout/orgChart1"/>
    <dgm:cxn modelId="{D4026EC9-9AEC-4B24-8250-BF035A2676C4}" type="presParOf" srcId="{D2D45DD4-9C14-4178-8887-08D5F0D9EFB2}" destId="{19C64EFB-FB8E-4873-9C03-C0BC7A8B20CE}" srcOrd="2" destOrd="0" presId="urn:microsoft.com/office/officeart/2005/8/layout/orgChart1"/>
    <dgm:cxn modelId="{5E08F719-CA23-4813-A226-14F155D72B8C}" type="presParOf" srcId="{22DE798A-5966-49EA-856D-DDEF7903C782}" destId="{81BF22B8-FE1A-4C00-9302-23EB45EDE7FD}" srcOrd="2" destOrd="0" presId="urn:microsoft.com/office/officeart/2005/8/layout/orgChart1"/>
    <dgm:cxn modelId="{EBD59717-7252-4176-81B2-8D9A6661B5DF}" type="presParOf" srcId="{DAD65A33-B9B1-4D2D-9850-491C22D57E23}" destId="{EBF7E4CA-E3D0-45E7-A16F-AE6F6C734B88}" srcOrd="2" destOrd="0" presId="urn:microsoft.com/office/officeart/2005/8/layout/orgChart1"/>
    <dgm:cxn modelId="{1E2FB3B2-084A-494B-8621-1FBCDE2C9F6F}" type="presParOf" srcId="{DAD65A33-B9B1-4D2D-9850-491C22D57E23}" destId="{77B0D483-6307-4A13-97CC-03A4C5E22787}" srcOrd="3" destOrd="0" presId="urn:microsoft.com/office/officeart/2005/8/layout/orgChart1"/>
    <dgm:cxn modelId="{D4833827-84E1-4F85-A635-640A84199806}" type="presParOf" srcId="{77B0D483-6307-4A13-97CC-03A4C5E22787}" destId="{6FED8F87-9054-403D-853C-2CD4965149D7}" srcOrd="0" destOrd="0" presId="urn:microsoft.com/office/officeart/2005/8/layout/orgChart1"/>
    <dgm:cxn modelId="{38E30AA5-D18C-4F31-8C65-30249DACDF22}" type="presParOf" srcId="{6FED8F87-9054-403D-853C-2CD4965149D7}" destId="{9D4AD06C-F393-4ED0-B01F-428D374016E7}" srcOrd="0" destOrd="0" presId="urn:microsoft.com/office/officeart/2005/8/layout/orgChart1"/>
    <dgm:cxn modelId="{E17D9879-019F-4363-80CB-3E3BF006812E}" type="presParOf" srcId="{6FED8F87-9054-403D-853C-2CD4965149D7}" destId="{FDA9E7D2-DE2E-4198-9F37-F90FD8028EB5}" srcOrd="1" destOrd="0" presId="urn:microsoft.com/office/officeart/2005/8/layout/orgChart1"/>
    <dgm:cxn modelId="{C6B094F2-6427-4A2F-9E71-87ECE4F2A49B}" type="presParOf" srcId="{77B0D483-6307-4A13-97CC-03A4C5E22787}" destId="{2172EE09-E45D-4862-AC28-D6836F486AC5}" srcOrd="1" destOrd="0" presId="urn:microsoft.com/office/officeart/2005/8/layout/orgChart1"/>
    <dgm:cxn modelId="{F34DDB97-5AA4-4CF2-BEFA-2396708F58B4}" type="presParOf" srcId="{2172EE09-E45D-4862-AC28-D6836F486AC5}" destId="{1EBDF03E-CE45-4772-8FF5-40B09CFA1F1D}" srcOrd="0" destOrd="0" presId="urn:microsoft.com/office/officeart/2005/8/layout/orgChart1"/>
    <dgm:cxn modelId="{79E9FE3A-1120-4761-9AE8-636B0F049E8A}" type="presParOf" srcId="{2172EE09-E45D-4862-AC28-D6836F486AC5}" destId="{14BAD7E2-3F38-4297-BADE-047E250B0311}" srcOrd="1" destOrd="0" presId="urn:microsoft.com/office/officeart/2005/8/layout/orgChart1"/>
    <dgm:cxn modelId="{B73C065C-96B2-4991-9659-9E0CC86F1C6E}" type="presParOf" srcId="{14BAD7E2-3F38-4297-BADE-047E250B0311}" destId="{E7ED0439-E344-4078-889E-38D60D2624BC}" srcOrd="0" destOrd="0" presId="urn:microsoft.com/office/officeart/2005/8/layout/orgChart1"/>
    <dgm:cxn modelId="{D25F4803-EB32-4E6D-A325-66E137EA4C7F}" type="presParOf" srcId="{E7ED0439-E344-4078-889E-38D60D2624BC}" destId="{979DEC78-9C22-4D6F-93F2-02C25E5EDDD2}" srcOrd="0" destOrd="0" presId="urn:microsoft.com/office/officeart/2005/8/layout/orgChart1"/>
    <dgm:cxn modelId="{4B047E8C-01D9-4B61-A6A9-76465AA0D17F}" type="presParOf" srcId="{E7ED0439-E344-4078-889E-38D60D2624BC}" destId="{E0F801E3-0120-4301-8AE0-0EF92F78067B}" srcOrd="1" destOrd="0" presId="urn:microsoft.com/office/officeart/2005/8/layout/orgChart1"/>
    <dgm:cxn modelId="{EE00A261-1A19-495F-B41F-37527A96977C}" type="presParOf" srcId="{14BAD7E2-3F38-4297-BADE-047E250B0311}" destId="{73FCD305-0CA1-4EBD-AC14-F07CD2AEC6D9}" srcOrd="1" destOrd="0" presId="urn:microsoft.com/office/officeart/2005/8/layout/orgChart1"/>
    <dgm:cxn modelId="{05E46F6C-6DBE-4AB6-A3C0-326FC724140E}" type="presParOf" srcId="{14BAD7E2-3F38-4297-BADE-047E250B0311}" destId="{DFBDE7DC-7414-40A8-B5C2-F08B0ADE437A}" srcOrd="2" destOrd="0" presId="urn:microsoft.com/office/officeart/2005/8/layout/orgChart1"/>
    <dgm:cxn modelId="{925AC80A-DD79-496D-9958-75E30B4758B7}" type="presParOf" srcId="{77B0D483-6307-4A13-97CC-03A4C5E22787}" destId="{10F7F358-5DB3-49DE-9511-8A038952CBE9}" srcOrd="2" destOrd="0" presId="urn:microsoft.com/office/officeart/2005/8/layout/orgChart1"/>
    <dgm:cxn modelId="{11FE03B3-7105-403C-9797-E66352670186}" type="presParOf" srcId="{DAD65A33-B9B1-4D2D-9850-491C22D57E23}" destId="{5FF86073-CD6F-417D-86BE-F358745C043A}" srcOrd="4" destOrd="0" presId="urn:microsoft.com/office/officeart/2005/8/layout/orgChart1"/>
    <dgm:cxn modelId="{CA7A975C-482F-4498-8134-FF768DD55ED4}" type="presParOf" srcId="{DAD65A33-B9B1-4D2D-9850-491C22D57E23}" destId="{8E78C38D-1303-4C1B-A32B-FA162D4F2AAB}" srcOrd="5" destOrd="0" presId="urn:microsoft.com/office/officeart/2005/8/layout/orgChart1"/>
    <dgm:cxn modelId="{ABBE2C43-7ADE-4E1C-B883-2801816F730B}" type="presParOf" srcId="{8E78C38D-1303-4C1B-A32B-FA162D4F2AAB}" destId="{1485238C-653A-4BE2-83B6-ADF9D39079BD}" srcOrd="0" destOrd="0" presId="urn:microsoft.com/office/officeart/2005/8/layout/orgChart1"/>
    <dgm:cxn modelId="{297B0728-2EAF-4935-AF50-38EBA8B7A778}" type="presParOf" srcId="{1485238C-653A-4BE2-83B6-ADF9D39079BD}" destId="{8F9A402F-353B-4287-8ED2-BA687B1ECDE3}" srcOrd="0" destOrd="0" presId="urn:microsoft.com/office/officeart/2005/8/layout/orgChart1"/>
    <dgm:cxn modelId="{475E81C1-9DAE-4EDF-9042-EA92C9ECA779}" type="presParOf" srcId="{1485238C-653A-4BE2-83B6-ADF9D39079BD}" destId="{77D6E77F-07E3-4FDD-B75E-4969F9350585}" srcOrd="1" destOrd="0" presId="urn:microsoft.com/office/officeart/2005/8/layout/orgChart1"/>
    <dgm:cxn modelId="{9E9997AF-A2AF-4DBE-8DD9-1FD750569736}" type="presParOf" srcId="{8E78C38D-1303-4C1B-A32B-FA162D4F2AAB}" destId="{DEED910B-126A-4EDF-A3CA-40DE0EFE5D92}" srcOrd="1" destOrd="0" presId="urn:microsoft.com/office/officeart/2005/8/layout/orgChart1"/>
    <dgm:cxn modelId="{8D58B2DC-9DBB-475A-91F3-1D122B930089}" type="presParOf" srcId="{DEED910B-126A-4EDF-A3CA-40DE0EFE5D92}" destId="{430A699A-01B1-4986-9813-C0231640D432}" srcOrd="0" destOrd="0" presId="urn:microsoft.com/office/officeart/2005/8/layout/orgChart1"/>
    <dgm:cxn modelId="{EF8F2D9A-EEB7-48C6-82A1-9D54675CA972}" type="presParOf" srcId="{DEED910B-126A-4EDF-A3CA-40DE0EFE5D92}" destId="{761FB2BE-3B8C-4E62-8F8D-75FF00959086}" srcOrd="1" destOrd="0" presId="urn:microsoft.com/office/officeart/2005/8/layout/orgChart1"/>
    <dgm:cxn modelId="{AE2AB67D-D0B1-473E-B893-5644D1C8297E}" type="presParOf" srcId="{761FB2BE-3B8C-4E62-8F8D-75FF00959086}" destId="{7625C2E0-C299-416F-A060-45D5C028F098}" srcOrd="0" destOrd="0" presId="urn:microsoft.com/office/officeart/2005/8/layout/orgChart1"/>
    <dgm:cxn modelId="{399D177F-5450-4A95-AAA3-2BA8938D6682}" type="presParOf" srcId="{7625C2E0-C299-416F-A060-45D5C028F098}" destId="{020C4DE2-E91C-497D-93D7-0B248508E89A}" srcOrd="0" destOrd="0" presId="urn:microsoft.com/office/officeart/2005/8/layout/orgChart1"/>
    <dgm:cxn modelId="{71B8F175-696E-4415-AAC3-49C9007A5388}" type="presParOf" srcId="{7625C2E0-C299-416F-A060-45D5C028F098}" destId="{95AE54D6-E149-4067-802E-ABC2D5730F44}" srcOrd="1" destOrd="0" presId="urn:microsoft.com/office/officeart/2005/8/layout/orgChart1"/>
    <dgm:cxn modelId="{9118B765-D19D-445D-B8CD-831DD0C8EDB6}" type="presParOf" srcId="{761FB2BE-3B8C-4E62-8F8D-75FF00959086}" destId="{FB8D070D-8776-4D13-8581-24C4E9511BE3}" srcOrd="1" destOrd="0" presId="urn:microsoft.com/office/officeart/2005/8/layout/orgChart1"/>
    <dgm:cxn modelId="{B0E7A69D-4589-4EBD-9A31-047CDB3AB308}" type="presParOf" srcId="{761FB2BE-3B8C-4E62-8F8D-75FF00959086}" destId="{01FE32CF-42AB-4D4A-8C99-FE183B038D90}" srcOrd="2" destOrd="0" presId="urn:microsoft.com/office/officeart/2005/8/layout/orgChart1"/>
    <dgm:cxn modelId="{6C854B79-1977-41DF-84E5-006A53BC0214}" type="presParOf" srcId="{8E78C38D-1303-4C1B-A32B-FA162D4F2AAB}" destId="{029C9D53-6DED-47E6-91C4-CC9C96485F23}" srcOrd="2" destOrd="0" presId="urn:microsoft.com/office/officeart/2005/8/layout/orgChart1"/>
    <dgm:cxn modelId="{9BBA8326-E3BF-49D1-A00A-256C35D7E402}" type="presParOf" srcId="{86336EED-F8C0-4F56-8BBE-28553C663462}" destId="{3C345525-4D23-43D3-9862-0BD4ABB2D0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2554F-DB7E-47D1-99A8-3A85C4282AE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ABCC99A0-BBFC-4552-AC4A-D0D24B92C576}">
      <dgm:prSet phldrT="[Текст]"/>
      <dgm:spPr/>
      <dgm:t>
        <a:bodyPr/>
        <a:lstStyle/>
        <a:p>
          <a:r>
            <a:rPr lang="et-EE" dirty="0" smtClean="0"/>
            <a:t>Täidesaatev</a:t>
          </a:r>
          <a:endParaRPr lang="en-GB" dirty="0"/>
        </a:p>
      </dgm:t>
    </dgm:pt>
    <dgm:pt modelId="{47356C8F-7955-413B-95E7-CE1FDDF99FE2}" type="parTrans" cxnId="{D7C2A4D9-5791-4E3D-9B1E-1083C6A19263}">
      <dgm:prSet/>
      <dgm:spPr/>
      <dgm:t>
        <a:bodyPr/>
        <a:lstStyle/>
        <a:p>
          <a:endParaRPr lang="en-GB"/>
        </a:p>
      </dgm:t>
    </dgm:pt>
    <dgm:pt modelId="{ACC9AEB2-7DBD-4C71-BD2D-B454FEF38E2D}" type="sibTrans" cxnId="{D7C2A4D9-5791-4E3D-9B1E-1083C6A19263}">
      <dgm:prSet/>
      <dgm:spPr/>
      <dgm:t>
        <a:bodyPr/>
        <a:lstStyle/>
        <a:p>
          <a:endParaRPr lang="en-GB"/>
        </a:p>
      </dgm:t>
    </dgm:pt>
    <dgm:pt modelId="{C1AF7B38-A2A9-49FC-ACB3-A31D55C48005}">
      <dgm:prSet phldrT="[Текст]"/>
      <dgm:spPr/>
      <dgm:t>
        <a:bodyPr/>
        <a:lstStyle/>
        <a:p>
          <a:r>
            <a:rPr lang="et-EE" dirty="0" smtClean="0"/>
            <a:t>Seadusandlik</a:t>
          </a:r>
          <a:endParaRPr lang="en-GB" dirty="0"/>
        </a:p>
      </dgm:t>
    </dgm:pt>
    <dgm:pt modelId="{C54746D0-D7E0-430C-9290-57388A1A924D}" type="parTrans" cxnId="{E22F8502-3158-407B-8503-ED1CB724EFDC}">
      <dgm:prSet/>
      <dgm:spPr/>
      <dgm:t>
        <a:bodyPr/>
        <a:lstStyle/>
        <a:p>
          <a:endParaRPr lang="en-GB"/>
        </a:p>
      </dgm:t>
    </dgm:pt>
    <dgm:pt modelId="{344835A6-1D9E-4648-A81E-DEA3D765A31A}" type="sibTrans" cxnId="{E22F8502-3158-407B-8503-ED1CB724EFDC}">
      <dgm:prSet/>
      <dgm:spPr/>
      <dgm:t>
        <a:bodyPr/>
        <a:lstStyle/>
        <a:p>
          <a:endParaRPr lang="en-GB"/>
        </a:p>
      </dgm:t>
    </dgm:pt>
    <dgm:pt modelId="{4137D5D7-CCB6-4650-8D85-7189F04CD777}">
      <dgm:prSet phldrT="[Текст]"/>
      <dgm:spPr/>
      <dgm:t>
        <a:bodyPr/>
        <a:lstStyle/>
        <a:p>
          <a:r>
            <a:rPr lang="et-EE" dirty="0" smtClean="0"/>
            <a:t>Kohtud</a:t>
          </a:r>
          <a:endParaRPr lang="en-GB" dirty="0"/>
        </a:p>
      </dgm:t>
    </dgm:pt>
    <dgm:pt modelId="{E22C22A3-1D95-431A-A051-CFF0022BC702}" type="parTrans" cxnId="{D5695004-181A-4170-B0E2-F9CCD25D66BE}">
      <dgm:prSet/>
      <dgm:spPr/>
      <dgm:t>
        <a:bodyPr/>
        <a:lstStyle/>
        <a:p>
          <a:endParaRPr lang="en-GB"/>
        </a:p>
      </dgm:t>
    </dgm:pt>
    <dgm:pt modelId="{CBAFC50D-A71D-41BB-9B5A-3A43CE19B19C}" type="sibTrans" cxnId="{D5695004-181A-4170-B0E2-F9CCD25D66BE}">
      <dgm:prSet/>
      <dgm:spPr/>
      <dgm:t>
        <a:bodyPr/>
        <a:lstStyle/>
        <a:p>
          <a:endParaRPr lang="en-GB"/>
        </a:p>
      </dgm:t>
    </dgm:pt>
    <dgm:pt modelId="{29993F2A-59BF-4B69-90B6-4E0C2D50CEF6}">
      <dgm:prSet phldrT="[Текст]"/>
      <dgm:spPr/>
      <dgm:t>
        <a:bodyPr/>
        <a:lstStyle/>
        <a:p>
          <a:r>
            <a:rPr lang="et-EE" dirty="0" smtClean="0"/>
            <a:t>Parliament (Riigikogu)</a:t>
          </a:r>
          <a:endParaRPr lang="en-GB" dirty="0"/>
        </a:p>
      </dgm:t>
    </dgm:pt>
    <dgm:pt modelId="{354BC81F-6451-4C2E-BD41-892DF4FB6474}" type="parTrans" cxnId="{5DBD5E4F-3F5B-4724-8846-48A208C0A0A6}">
      <dgm:prSet/>
      <dgm:spPr/>
      <dgm:t>
        <a:bodyPr/>
        <a:lstStyle/>
        <a:p>
          <a:endParaRPr lang="en-GB"/>
        </a:p>
      </dgm:t>
    </dgm:pt>
    <dgm:pt modelId="{6168375D-459A-495E-9B5F-791BF0808577}" type="sibTrans" cxnId="{5DBD5E4F-3F5B-4724-8846-48A208C0A0A6}">
      <dgm:prSet/>
      <dgm:spPr/>
      <dgm:t>
        <a:bodyPr/>
        <a:lstStyle/>
        <a:p>
          <a:endParaRPr lang="en-GB"/>
        </a:p>
      </dgm:t>
    </dgm:pt>
    <dgm:pt modelId="{3BB2D634-36F4-43E0-A1B8-62692185BAE9}" type="pres">
      <dgm:prSet presAssocID="{A702554F-DB7E-47D1-99A8-3A85C4282AE0}" presName="linear" presStyleCnt="0">
        <dgm:presLayoutVars>
          <dgm:dir/>
          <dgm:animLvl val="lvl"/>
          <dgm:resizeHandles val="exact"/>
        </dgm:presLayoutVars>
      </dgm:prSet>
      <dgm:spPr/>
    </dgm:pt>
    <dgm:pt modelId="{D52CA416-563C-4C85-87E8-B12D77C556B2}" type="pres">
      <dgm:prSet presAssocID="{ABCC99A0-BBFC-4552-AC4A-D0D24B92C576}" presName="parentLin" presStyleCnt="0"/>
      <dgm:spPr/>
    </dgm:pt>
    <dgm:pt modelId="{65483FDC-B49B-409C-AFBB-BD5847B5C73F}" type="pres">
      <dgm:prSet presAssocID="{ABCC99A0-BBFC-4552-AC4A-D0D24B92C576}" presName="parentLeftMargin" presStyleLbl="node1" presStyleIdx="0" presStyleCnt="4"/>
      <dgm:spPr/>
    </dgm:pt>
    <dgm:pt modelId="{C113550F-F701-480D-B338-075388DEAFA3}" type="pres">
      <dgm:prSet presAssocID="{ABCC99A0-BBFC-4552-AC4A-D0D24B92C57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5445B2-499A-468C-ABEF-A68807A28BB0}" type="pres">
      <dgm:prSet presAssocID="{ABCC99A0-BBFC-4552-AC4A-D0D24B92C576}" presName="negativeSpace" presStyleCnt="0"/>
      <dgm:spPr/>
    </dgm:pt>
    <dgm:pt modelId="{FADEBEE7-B198-476D-A9D0-5BB9B09A5E75}" type="pres">
      <dgm:prSet presAssocID="{ABCC99A0-BBFC-4552-AC4A-D0D24B92C576}" presName="childText" presStyleLbl="conFgAcc1" presStyleIdx="0" presStyleCnt="4">
        <dgm:presLayoutVars>
          <dgm:bulletEnabled val="1"/>
        </dgm:presLayoutVars>
      </dgm:prSet>
      <dgm:spPr/>
    </dgm:pt>
    <dgm:pt modelId="{A838BFD2-9445-4A6A-A0A4-9CF3BFA49580}" type="pres">
      <dgm:prSet presAssocID="{ACC9AEB2-7DBD-4C71-BD2D-B454FEF38E2D}" presName="spaceBetweenRectangles" presStyleCnt="0"/>
      <dgm:spPr/>
    </dgm:pt>
    <dgm:pt modelId="{AB199CF0-058C-4D63-8511-50C573348C20}" type="pres">
      <dgm:prSet presAssocID="{C1AF7B38-A2A9-49FC-ACB3-A31D55C48005}" presName="parentLin" presStyleCnt="0"/>
      <dgm:spPr/>
    </dgm:pt>
    <dgm:pt modelId="{70F7E78B-0B86-4D27-B36D-34C2D8977D75}" type="pres">
      <dgm:prSet presAssocID="{C1AF7B38-A2A9-49FC-ACB3-A31D55C48005}" presName="parentLeftMargin" presStyleLbl="node1" presStyleIdx="0" presStyleCnt="4"/>
      <dgm:spPr/>
    </dgm:pt>
    <dgm:pt modelId="{0FC5D384-BD1C-49A3-ACCC-44C875732F29}" type="pres">
      <dgm:prSet presAssocID="{C1AF7B38-A2A9-49FC-ACB3-A31D55C480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F2871C-86D8-4591-B66B-9E08D5F3B15E}" type="pres">
      <dgm:prSet presAssocID="{C1AF7B38-A2A9-49FC-ACB3-A31D55C48005}" presName="negativeSpace" presStyleCnt="0"/>
      <dgm:spPr/>
    </dgm:pt>
    <dgm:pt modelId="{51A03D7C-D72C-472E-9443-F02D1AF81EDA}" type="pres">
      <dgm:prSet presAssocID="{C1AF7B38-A2A9-49FC-ACB3-A31D55C48005}" presName="childText" presStyleLbl="conFgAcc1" presStyleIdx="1" presStyleCnt="4" custLinFactNeighborY="-17833">
        <dgm:presLayoutVars>
          <dgm:bulletEnabled val="1"/>
        </dgm:presLayoutVars>
      </dgm:prSet>
      <dgm:spPr/>
    </dgm:pt>
    <dgm:pt modelId="{AD556A40-820C-4443-BA41-CBF40E00FAFB}" type="pres">
      <dgm:prSet presAssocID="{344835A6-1D9E-4648-A81E-DEA3D765A31A}" presName="spaceBetweenRectangles" presStyleCnt="0"/>
      <dgm:spPr/>
    </dgm:pt>
    <dgm:pt modelId="{F53D8554-DFDE-482B-939A-81EC5AD9C7CA}" type="pres">
      <dgm:prSet presAssocID="{4137D5D7-CCB6-4650-8D85-7189F04CD777}" presName="parentLin" presStyleCnt="0"/>
      <dgm:spPr/>
    </dgm:pt>
    <dgm:pt modelId="{48BE7B18-D41D-4C19-A75F-39DB8B9927D7}" type="pres">
      <dgm:prSet presAssocID="{4137D5D7-CCB6-4650-8D85-7189F04CD777}" presName="parentLeftMargin" presStyleLbl="node1" presStyleIdx="1" presStyleCnt="4"/>
      <dgm:spPr/>
    </dgm:pt>
    <dgm:pt modelId="{676636F4-7AFE-4C17-95DA-879A0862438E}" type="pres">
      <dgm:prSet presAssocID="{4137D5D7-CCB6-4650-8D85-7189F04CD77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AA9622-CFD1-48B3-99FB-5EB7961A887E}" type="pres">
      <dgm:prSet presAssocID="{4137D5D7-CCB6-4650-8D85-7189F04CD777}" presName="negativeSpace" presStyleCnt="0"/>
      <dgm:spPr/>
    </dgm:pt>
    <dgm:pt modelId="{FF12B387-275A-4068-93F3-DC150AA022D6}" type="pres">
      <dgm:prSet presAssocID="{4137D5D7-CCB6-4650-8D85-7189F04CD777}" presName="childText" presStyleLbl="conFgAcc1" presStyleIdx="2" presStyleCnt="4">
        <dgm:presLayoutVars>
          <dgm:bulletEnabled val="1"/>
        </dgm:presLayoutVars>
      </dgm:prSet>
      <dgm:spPr/>
    </dgm:pt>
    <dgm:pt modelId="{7EE5F0B9-8C4E-45EA-AE1F-C13D255AEE53}" type="pres">
      <dgm:prSet presAssocID="{CBAFC50D-A71D-41BB-9B5A-3A43CE19B19C}" presName="spaceBetweenRectangles" presStyleCnt="0"/>
      <dgm:spPr/>
    </dgm:pt>
    <dgm:pt modelId="{F54BFE7E-37F3-4A1C-9ED6-A86DEDC82429}" type="pres">
      <dgm:prSet presAssocID="{29993F2A-59BF-4B69-90B6-4E0C2D50CEF6}" presName="parentLin" presStyleCnt="0"/>
      <dgm:spPr/>
    </dgm:pt>
    <dgm:pt modelId="{99CB2B4B-3A27-4879-8C63-6184EB2F3244}" type="pres">
      <dgm:prSet presAssocID="{29993F2A-59BF-4B69-90B6-4E0C2D50CEF6}" presName="parentLeftMargin" presStyleLbl="node1" presStyleIdx="2" presStyleCnt="4"/>
      <dgm:spPr/>
    </dgm:pt>
    <dgm:pt modelId="{EAE64DB3-54B5-4221-B71B-64A56BD7D12D}" type="pres">
      <dgm:prSet presAssocID="{29993F2A-59BF-4B69-90B6-4E0C2D50CE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0F0EF6-C3FB-47C2-A57E-D347AFEF99DF}" type="pres">
      <dgm:prSet presAssocID="{29993F2A-59BF-4B69-90B6-4E0C2D50CEF6}" presName="negativeSpace" presStyleCnt="0"/>
      <dgm:spPr/>
    </dgm:pt>
    <dgm:pt modelId="{E1090BCF-ACD1-450F-B3C5-D1B5D66EF77A}" type="pres">
      <dgm:prSet presAssocID="{29993F2A-59BF-4B69-90B6-4E0C2D50CEF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CE1CA05-EEC8-4D55-9D2C-2CBEFCC6F15A}" type="presOf" srcId="{ABCC99A0-BBFC-4552-AC4A-D0D24B92C576}" destId="{C113550F-F701-480D-B338-075388DEAFA3}" srcOrd="1" destOrd="0" presId="urn:microsoft.com/office/officeart/2005/8/layout/list1"/>
    <dgm:cxn modelId="{D474BDB2-7CF6-4EDF-A64D-DE1340187B24}" type="presOf" srcId="{C1AF7B38-A2A9-49FC-ACB3-A31D55C48005}" destId="{70F7E78B-0B86-4D27-B36D-34C2D8977D75}" srcOrd="0" destOrd="0" presId="urn:microsoft.com/office/officeart/2005/8/layout/list1"/>
    <dgm:cxn modelId="{4639F271-9E31-4744-B5DE-F84361EE91B4}" type="presOf" srcId="{C1AF7B38-A2A9-49FC-ACB3-A31D55C48005}" destId="{0FC5D384-BD1C-49A3-ACCC-44C875732F29}" srcOrd="1" destOrd="0" presId="urn:microsoft.com/office/officeart/2005/8/layout/list1"/>
    <dgm:cxn modelId="{5DBD5E4F-3F5B-4724-8846-48A208C0A0A6}" srcId="{A702554F-DB7E-47D1-99A8-3A85C4282AE0}" destId="{29993F2A-59BF-4B69-90B6-4E0C2D50CEF6}" srcOrd="3" destOrd="0" parTransId="{354BC81F-6451-4C2E-BD41-892DF4FB6474}" sibTransId="{6168375D-459A-495E-9B5F-791BF0808577}"/>
    <dgm:cxn modelId="{C3F2B664-12A2-42B8-B887-747820E8BCF5}" type="presOf" srcId="{29993F2A-59BF-4B69-90B6-4E0C2D50CEF6}" destId="{EAE64DB3-54B5-4221-B71B-64A56BD7D12D}" srcOrd="1" destOrd="0" presId="urn:microsoft.com/office/officeart/2005/8/layout/list1"/>
    <dgm:cxn modelId="{2E3BD8ED-E781-4F46-BCE9-8C7828715B41}" type="presOf" srcId="{ABCC99A0-BBFC-4552-AC4A-D0D24B92C576}" destId="{65483FDC-B49B-409C-AFBB-BD5847B5C73F}" srcOrd="0" destOrd="0" presId="urn:microsoft.com/office/officeart/2005/8/layout/list1"/>
    <dgm:cxn modelId="{E22F8502-3158-407B-8503-ED1CB724EFDC}" srcId="{A702554F-DB7E-47D1-99A8-3A85C4282AE0}" destId="{C1AF7B38-A2A9-49FC-ACB3-A31D55C48005}" srcOrd="1" destOrd="0" parTransId="{C54746D0-D7E0-430C-9290-57388A1A924D}" sibTransId="{344835A6-1D9E-4648-A81E-DEA3D765A31A}"/>
    <dgm:cxn modelId="{D7C2A4D9-5791-4E3D-9B1E-1083C6A19263}" srcId="{A702554F-DB7E-47D1-99A8-3A85C4282AE0}" destId="{ABCC99A0-BBFC-4552-AC4A-D0D24B92C576}" srcOrd="0" destOrd="0" parTransId="{47356C8F-7955-413B-95E7-CE1FDDF99FE2}" sibTransId="{ACC9AEB2-7DBD-4C71-BD2D-B454FEF38E2D}"/>
    <dgm:cxn modelId="{43FB8A8C-F162-403E-B446-0EA05B4AC929}" type="presOf" srcId="{4137D5D7-CCB6-4650-8D85-7189F04CD777}" destId="{48BE7B18-D41D-4C19-A75F-39DB8B9927D7}" srcOrd="0" destOrd="0" presId="urn:microsoft.com/office/officeart/2005/8/layout/list1"/>
    <dgm:cxn modelId="{9098F549-E799-4486-B9AF-F891D4ACD4CB}" type="presOf" srcId="{29993F2A-59BF-4B69-90B6-4E0C2D50CEF6}" destId="{99CB2B4B-3A27-4879-8C63-6184EB2F3244}" srcOrd="0" destOrd="0" presId="urn:microsoft.com/office/officeart/2005/8/layout/list1"/>
    <dgm:cxn modelId="{E45941E9-0BC6-4F6A-8EE1-51CAD39F184C}" type="presOf" srcId="{4137D5D7-CCB6-4650-8D85-7189F04CD777}" destId="{676636F4-7AFE-4C17-95DA-879A0862438E}" srcOrd="1" destOrd="0" presId="urn:microsoft.com/office/officeart/2005/8/layout/list1"/>
    <dgm:cxn modelId="{DCA057E0-AEBF-4359-9ADF-A7ACFF1ECB4A}" type="presOf" srcId="{A702554F-DB7E-47D1-99A8-3A85C4282AE0}" destId="{3BB2D634-36F4-43E0-A1B8-62692185BAE9}" srcOrd="0" destOrd="0" presId="urn:microsoft.com/office/officeart/2005/8/layout/list1"/>
    <dgm:cxn modelId="{D5695004-181A-4170-B0E2-F9CCD25D66BE}" srcId="{A702554F-DB7E-47D1-99A8-3A85C4282AE0}" destId="{4137D5D7-CCB6-4650-8D85-7189F04CD777}" srcOrd="2" destOrd="0" parTransId="{E22C22A3-1D95-431A-A051-CFF0022BC702}" sibTransId="{CBAFC50D-A71D-41BB-9B5A-3A43CE19B19C}"/>
    <dgm:cxn modelId="{9413B93C-88A5-4D62-881D-574451F207D4}" type="presParOf" srcId="{3BB2D634-36F4-43E0-A1B8-62692185BAE9}" destId="{D52CA416-563C-4C85-87E8-B12D77C556B2}" srcOrd="0" destOrd="0" presId="urn:microsoft.com/office/officeart/2005/8/layout/list1"/>
    <dgm:cxn modelId="{1E37EEFE-408B-4376-8386-C1C3BD85A897}" type="presParOf" srcId="{D52CA416-563C-4C85-87E8-B12D77C556B2}" destId="{65483FDC-B49B-409C-AFBB-BD5847B5C73F}" srcOrd="0" destOrd="0" presId="urn:microsoft.com/office/officeart/2005/8/layout/list1"/>
    <dgm:cxn modelId="{9BFB24D5-C14A-4E01-8883-6EE3EDC199B1}" type="presParOf" srcId="{D52CA416-563C-4C85-87E8-B12D77C556B2}" destId="{C113550F-F701-480D-B338-075388DEAFA3}" srcOrd="1" destOrd="0" presId="urn:microsoft.com/office/officeart/2005/8/layout/list1"/>
    <dgm:cxn modelId="{FF822B5F-D01F-4870-A5B8-C2C49AF6B415}" type="presParOf" srcId="{3BB2D634-36F4-43E0-A1B8-62692185BAE9}" destId="{525445B2-499A-468C-ABEF-A68807A28BB0}" srcOrd="1" destOrd="0" presId="urn:microsoft.com/office/officeart/2005/8/layout/list1"/>
    <dgm:cxn modelId="{E0622FC8-93EE-4D18-9539-B82B92EAE96F}" type="presParOf" srcId="{3BB2D634-36F4-43E0-A1B8-62692185BAE9}" destId="{FADEBEE7-B198-476D-A9D0-5BB9B09A5E75}" srcOrd="2" destOrd="0" presId="urn:microsoft.com/office/officeart/2005/8/layout/list1"/>
    <dgm:cxn modelId="{E607656B-C010-4955-AFE3-1250A0D6EA96}" type="presParOf" srcId="{3BB2D634-36F4-43E0-A1B8-62692185BAE9}" destId="{A838BFD2-9445-4A6A-A0A4-9CF3BFA49580}" srcOrd="3" destOrd="0" presId="urn:microsoft.com/office/officeart/2005/8/layout/list1"/>
    <dgm:cxn modelId="{7D631F33-6FCC-4D4F-8900-C695373E899F}" type="presParOf" srcId="{3BB2D634-36F4-43E0-A1B8-62692185BAE9}" destId="{AB199CF0-058C-4D63-8511-50C573348C20}" srcOrd="4" destOrd="0" presId="urn:microsoft.com/office/officeart/2005/8/layout/list1"/>
    <dgm:cxn modelId="{F589AE3C-A6D8-4C94-885A-F7A96CD53C46}" type="presParOf" srcId="{AB199CF0-058C-4D63-8511-50C573348C20}" destId="{70F7E78B-0B86-4D27-B36D-34C2D8977D75}" srcOrd="0" destOrd="0" presId="urn:microsoft.com/office/officeart/2005/8/layout/list1"/>
    <dgm:cxn modelId="{D16E404C-B547-4CC2-AC43-7932CA4A9576}" type="presParOf" srcId="{AB199CF0-058C-4D63-8511-50C573348C20}" destId="{0FC5D384-BD1C-49A3-ACCC-44C875732F29}" srcOrd="1" destOrd="0" presId="urn:microsoft.com/office/officeart/2005/8/layout/list1"/>
    <dgm:cxn modelId="{87903106-7BB0-42FF-9E9B-CA11E5821597}" type="presParOf" srcId="{3BB2D634-36F4-43E0-A1B8-62692185BAE9}" destId="{B3F2871C-86D8-4591-B66B-9E08D5F3B15E}" srcOrd="5" destOrd="0" presId="urn:microsoft.com/office/officeart/2005/8/layout/list1"/>
    <dgm:cxn modelId="{8A77CB2A-720D-43FF-A50D-FB9B264A5C45}" type="presParOf" srcId="{3BB2D634-36F4-43E0-A1B8-62692185BAE9}" destId="{51A03D7C-D72C-472E-9443-F02D1AF81EDA}" srcOrd="6" destOrd="0" presId="urn:microsoft.com/office/officeart/2005/8/layout/list1"/>
    <dgm:cxn modelId="{89B08A6E-872C-4B5F-B39E-A88763665088}" type="presParOf" srcId="{3BB2D634-36F4-43E0-A1B8-62692185BAE9}" destId="{AD556A40-820C-4443-BA41-CBF40E00FAFB}" srcOrd="7" destOrd="0" presId="urn:microsoft.com/office/officeart/2005/8/layout/list1"/>
    <dgm:cxn modelId="{48338A64-1154-46FD-BC06-1117684793AD}" type="presParOf" srcId="{3BB2D634-36F4-43E0-A1B8-62692185BAE9}" destId="{F53D8554-DFDE-482B-939A-81EC5AD9C7CA}" srcOrd="8" destOrd="0" presId="urn:microsoft.com/office/officeart/2005/8/layout/list1"/>
    <dgm:cxn modelId="{CDE8D04A-C9E1-4A4E-99BD-FCA5ED712146}" type="presParOf" srcId="{F53D8554-DFDE-482B-939A-81EC5AD9C7CA}" destId="{48BE7B18-D41D-4C19-A75F-39DB8B9927D7}" srcOrd="0" destOrd="0" presId="urn:microsoft.com/office/officeart/2005/8/layout/list1"/>
    <dgm:cxn modelId="{27C909D4-C792-4EBC-98D2-DD4506C0E30B}" type="presParOf" srcId="{F53D8554-DFDE-482B-939A-81EC5AD9C7CA}" destId="{676636F4-7AFE-4C17-95DA-879A0862438E}" srcOrd="1" destOrd="0" presId="urn:microsoft.com/office/officeart/2005/8/layout/list1"/>
    <dgm:cxn modelId="{62983F1B-C9B0-4D00-B0FE-4B08355620A4}" type="presParOf" srcId="{3BB2D634-36F4-43E0-A1B8-62692185BAE9}" destId="{10AA9622-CFD1-48B3-99FB-5EB7961A887E}" srcOrd="9" destOrd="0" presId="urn:microsoft.com/office/officeart/2005/8/layout/list1"/>
    <dgm:cxn modelId="{8E86A3A2-1E6A-41F8-80ED-50CF9F5CC95B}" type="presParOf" srcId="{3BB2D634-36F4-43E0-A1B8-62692185BAE9}" destId="{FF12B387-275A-4068-93F3-DC150AA022D6}" srcOrd="10" destOrd="0" presId="urn:microsoft.com/office/officeart/2005/8/layout/list1"/>
    <dgm:cxn modelId="{2062FB5D-E7D5-47E7-BB23-8266B3A23F63}" type="presParOf" srcId="{3BB2D634-36F4-43E0-A1B8-62692185BAE9}" destId="{7EE5F0B9-8C4E-45EA-AE1F-C13D255AEE53}" srcOrd="11" destOrd="0" presId="urn:microsoft.com/office/officeart/2005/8/layout/list1"/>
    <dgm:cxn modelId="{1EFA8266-039B-45CE-BC4B-4AE6D4FB465A}" type="presParOf" srcId="{3BB2D634-36F4-43E0-A1B8-62692185BAE9}" destId="{F54BFE7E-37F3-4A1C-9ED6-A86DEDC82429}" srcOrd="12" destOrd="0" presId="urn:microsoft.com/office/officeart/2005/8/layout/list1"/>
    <dgm:cxn modelId="{AD7E6266-DBBD-41B8-BF2A-0A19B429DC59}" type="presParOf" srcId="{F54BFE7E-37F3-4A1C-9ED6-A86DEDC82429}" destId="{99CB2B4B-3A27-4879-8C63-6184EB2F3244}" srcOrd="0" destOrd="0" presId="urn:microsoft.com/office/officeart/2005/8/layout/list1"/>
    <dgm:cxn modelId="{19B115C1-B9A4-42F0-88B9-DD7D6CC8E117}" type="presParOf" srcId="{F54BFE7E-37F3-4A1C-9ED6-A86DEDC82429}" destId="{EAE64DB3-54B5-4221-B71B-64A56BD7D12D}" srcOrd="1" destOrd="0" presId="urn:microsoft.com/office/officeart/2005/8/layout/list1"/>
    <dgm:cxn modelId="{99D9C6D8-9603-487C-8AFD-646FB1D040A1}" type="presParOf" srcId="{3BB2D634-36F4-43E0-A1B8-62692185BAE9}" destId="{DD0F0EF6-C3FB-47C2-A57E-D347AFEF99DF}" srcOrd="13" destOrd="0" presId="urn:microsoft.com/office/officeart/2005/8/layout/list1"/>
    <dgm:cxn modelId="{852BB762-1495-4D1A-8D60-C7501E66A109}" type="presParOf" srcId="{3BB2D634-36F4-43E0-A1B8-62692185BAE9}" destId="{E1090BCF-ACD1-450F-B3C5-D1B5D66EF77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0A699A-01B1-4986-9813-C0231640D432}">
      <dsp:nvSpPr>
        <dsp:cNvPr id="0" name=""/>
        <dsp:cNvSpPr/>
      </dsp:nvSpPr>
      <dsp:spPr>
        <a:xfrm>
          <a:off x="4184712" y="2446858"/>
          <a:ext cx="24891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48915" y="76333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86073-CD6F-417D-86BE-F358745C043A}">
      <dsp:nvSpPr>
        <dsp:cNvPr id="0" name=""/>
        <dsp:cNvSpPr/>
      </dsp:nvSpPr>
      <dsp:spPr>
        <a:xfrm>
          <a:off x="2869610" y="1061513"/>
          <a:ext cx="1978874" cy="555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387"/>
              </a:lnTo>
              <a:lnTo>
                <a:pt x="1978874" y="381387"/>
              </a:lnTo>
              <a:lnTo>
                <a:pt x="1978874" y="55562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DF03E-CE45-4772-8FF5-40B09CFA1F1D}">
      <dsp:nvSpPr>
        <dsp:cNvPr id="0" name=""/>
        <dsp:cNvSpPr/>
      </dsp:nvSpPr>
      <dsp:spPr>
        <a:xfrm>
          <a:off x="2176797" y="2446858"/>
          <a:ext cx="24891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48915" y="76333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7E4CA-E3D0-45E7-A16F-AE6F6C734B88}">
      <dsp:nvSpPr>
        <dsp:cNvPr id="0" name=""/>
        <dsp:cNvSpPr/>
      </dsp:nvSpPr>
      <dsp:spPr>
        <a:xfrm>
          <a:off x="2794850" y="1061513"/>
          <a:ext cx="91440" cy="555628"/>
        </a:xfrm>
        <a:custGeom>
          <a:avLst/>
          <a:gdLst/>
          <a:ahLst/>
          <a:cxnLst/>
          <a:rect l="0" t="0" r="0" b="0"/>
          <a:pathLst>
            <a:path>
              <a:moveTo>
                <a:pt x="74760" y="0"/>
              </a:moveTo>
              <a:lnTo>
                <a:pt x="74760" y="381387"/>
              </a:lnTo>
              <a:lnTo>
                <a:pt x="45720" y="381387"/>
              </a:lnTo>
              <a:lnTo>
                <a:pt x="45720" y="55562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320FE-C445-4ED4-BF07-501325A988B8}">
      <dsp:nvSpPr>
        <dsp:cNvPr id="0" name=""/>
        <dsp:cNvSpPr/>
      </dsp:nvSpPr>
      <dsp:spPr>
        <a:xfrm>
          <a:off x="168882" y="2446858"/>
          <a:ext cx="248915" cy="7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339"/>
              </a:lnTo>
              <a:lnTo>
                <a:pt x="248915" y="76333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10188-643C-4FA3-82C6-56A8BBC0C0C0}">
      <dsp:nvSpPr>
        <dsp:cNvPr id="0" name=""/>
        <dsp:cNvSpPr/>
      </dsp:nvSpPr>
      <dsp:spPr>
        <a:xfrm>
          <a:off x="832656" y="1061513"/>
          <a:ext cx="2036954" cy="555628"/>
        </a:xfrm>
        <a:custGeom>
          <a:avLst/>
          <a:gdLst/>
          <a:ahLst/>
          <a:cxnLst/>
          <a:rect l="0" t="0" r="0" b="0"/>
          <a:pathLst>
            <a:path>
              <a:moveTo>
                <a:pt x="2036954" y="0"/>
              </a:moveTo>
              <a:lnTo>
                <a:pt x="2036954" y="381387"/>
              </a:lnTo>
              <a:lnTo>
                <a:pt x="0" y="381387"/>
              </a:lnTo>
              <a:lnTo>
                <a:pt x="0" y="55562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7D6CC-CE62-4652-92AD-70F2D8C045D5}">
      <dsp:nvSpPr>
        <dsp:cNvPr id="0" name=""/>
        <dsp:cNvSpPr/>
      </dsp:nvSpPr>
      <dsp:spPr>
        <a:xfrm>
          <a:off x="2039894" y="231796"/>
          <a:ext cx="1659433" cy="8297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Riigivõim</a:t>
          </a:r>
          <a:endParaRPr lang="en-GB" sz="2800" kern="1200" dirty="0"/>
        </a:p>
      </dsp:txBody>
      <dsp:txXfrm>
        <a:off x="2039894" y="231796"/>
        <a:ext cx="1659433" cy="829716"/>
      </dsp:txXfrm>
    </dsp:sp>
    <dsp:sp modelId="{87C8F841-8624-48C2-8CAB-DE276D03C2C9}">
      <dsp:nvSpPr>
        <dsp:cNvPr id="0" name=""/>
        <dsp:cNvSpPr/>
      </dsp:nvSpPr>
      <dsp:spPr>
        <a:xfrm>
          <a:off x="2939" y="1617141"/>
          <a:ext cx="1659433" cy="8297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2939" y="1617141"/>
        <a:ext cx="1659433" cy="829716"/>
      </dsp:txXfrm>
    </dsp:sp>
    <dsp:sp modelId="{8435F046-CDD7-4DB5-8066-972B56323CE8}">
      <dsp:nvSpPr>
        <dsp:cNvPr id="0" name=""/>
        <dsp:cNvSpPr/>
      </dsp:nvSpPr>
      <dsp:spPr>
        <a:xfrm>
          <a:off x="417797" y="2795339"/>
          <a:ext cx="1659433" cy="829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417797" y="2795339"/>
        <a:ext cx="1659433" cy="829716"/>
      </dsp:txXfrm>
    </dsp:sp>
    <dsp:sp modelId="{9D4AD06C-F393-4ED0-B01F-428D374016E7}">
      <dsp:nvSpPr>
        <dsp:cNvPr id="0" name=""/>
        <dsp:cNvSpPr/>
      </dsp:nvSpPr>
      <dsp:spPr>
        <a:xfrm>
          <a:off x="2010854" y="1617141"/>
          <a:ext cx="1659433" cy="8297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2010854" y="1617141"/>
        <a:ext cx="1659433" cy="829716"/>
      </dsp:txXfrm>
    </dsp:sp>
    <dsp:sp modelId="{979DEC78-9C22-4D6F-93F2-02C25E5EDDD2}">
      <dsp:nvSpPr>
        <dsp:cNvPr id="0" name=""/>
        <dsp:cNvSpPr/>
      </dsp:nvSpPr>
      <dsp:spPr>
        <a:xfrm>
          <a:off x="2425712" y="2795339"/>
          <a:ext cx="1659433" cy="829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Vabariigi valitsus</a:t>
          </a:r>
          <a:endParaRPr lang="en-GB" sz="2800" kern="1200" dirty="0"/>
        </a:p>
      </dsp:txBody>
      <dsp:txXfrm>
        <a:off x="2425712" y="2795339"/>
        <a:ext cx="1659433" cy="829716"/>
      </dsp:txXfrm>
    </dsp:sp>
    <dsp:sp modelId="{8F9A402F-353B-4287-8ED2-BA687B1ECDE3}">
      <dsp:nvSpPr>
        <dsp:cNvPr id="0" name=""/>
        <dsp:cNvSpPr/>
      </dsp:nvSpPr>
      <dsp:spPr>
        <a:xfrm>
          <a:off x="4018768" y="1617141"/>
          <a:ext cx="1659433" cy="8297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800" kern="1200" dirty="0" smtClean="0"/>
            <a:t>Kohtuvõim</a:t>
          </a:r>
          <a:endParaRPr lang="en-GB" sz="2800" kern="1200" dirty="0"/>
        </a:p>
      </dsp:txBody>
      <dsp:txXfrm>
        <a:off x="4018768" y="1617141"/>
        <a:ext cx="1659433" cy="829716"/>
      </dsp:txXfrm>
    </dsp:sp>
    <dsp:sp modelId="{020C4DE2-E91C-497D-93D7-0B248508E89A}">
      <dsp:nvSpPr>
        <dsp:cNvPr id="0" name=""/>
        <dsp:cNvSpPr/>
      </dsp:nvSpPr>
      <dsp:spPr>
        <a:xfrm>
          <a:off x="4433627" y="2795339"/>
          <a:ext cx="1659433" cy="829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 dirty="0"/>
        </a:p>
      </dsp:txBody>
      <dsp:txXfrm>
        <a:off x="4433627" y="2795339"/>
        <a:ext cx="1659433" cy="8297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DEBEE7-B198-476D-A9D0-5BB9B09A5E75}">
      <dsp:nvSpPr>
        <dsp:cNvPr id="0" name=""/>
        <dsp:cNvSpPr/>
      </dsp:nvSpPr>
      <dsp:spPr>
        <a:xfrm>
          <a:off x="0" y="347020"/>
          <a:ext cx="2520280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3550F-F701-480D-B338-075388DEAFA3}">
      <dsp:nvSpPr>
        <dsp:cNvPr id="0" name=""/>
        <dsp:cNvSpPr/>
      </dsp:nvSpPr>
      <dsp:spPr>
        <a:xfrm>
          <a:off x="126014" y="7539"/>
          <a:ext cx="176419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Täidesaatev</a:t>
          </a:r>
          <a:endParaRPr lang="en-GB" sz="2300" kern="1200" dirty="0"/>
        </a:p>
      </dsp:txBody>
      <dsp:txXfrm>
        <a:off x="126014" y="7539"/>
        <a:ext cx="1764196" cy="678960"/>
      </dsp:txXfrm>
    </dsp:sp>
    <dsp:sp modelId="{51A03D7C-D72C-472E-9443-F02D1AF81EDA}">
      <dsp:nvSpPr>
        <dsp:cNvPr id="0" name=""/>
        <dsp:cNvSpPr/>
      </dsp:nvSpPr>
      <dsp:spPr>
        <a:xfrm>
          <a:off x="0" y="1368151"/>
          <a:ext cx="2520280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5D384-BD1C-49A3-ACCC-44C875732F29}">
      <dsp:nvSpPr>
        <dsp:cNvPr id="0" name=""/>
        <dsp:cNvSpPr/>
      </dsp:nvSpPr>
      <dsp:spPr>
        <a:xfrm>
          <a:off x="126014" y="1050820"/>
          <a:ext cx="176419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Seadusandlik</a:t>
          </a:r>
          <a:endParaRPr lang="en-GB" sz="2300" kern="1200" dirty="0"/>
        </a:p>
      </dsp:txBody>
      <dsp:txXfrm>
        <a:off x="126014" y="1050820"/>
        <a:ext cx="1764196" cy="678960"/>
      </dsp:txXfrm>
    </dsp:sp>
    <dsp:sp modelId="{FF12B387-275A-4068-93F3-DC150AA022D6}">
      <dsp:nvSpPr>
        <dsp:cNvPr id="0" name=""/>
        <dsp:cNvSpPr/>
      </dsp:nvSpPr>
      <dsp:spPr>
        <a:xfrm>
          <a:off x="0" y="2433580"/>
          <a:ext cx="2520280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636F4-7AFE-4C17-95DA-879A0862438E}">
      <dsp:nvSpPr>
        <dsp:cNvPr id="0" name=""/>
        <dsp:cNvSpPr/>
      </dsp:nvSpPr>
      <dsp:spPr>
        <a:xfrm>
          <a:off x="126014" y="2094100"/>
          <a:ext cx="176419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Kohtud</a:t>
          </a:r>
          <a:endParaRPr lang="en-GB" sz="2300" kern="1200" dirty="0"/>
        </a:p>
      </dsp:txBody>
      <dsp:txXfrm>
        <a:off x="126014" y="2094100"/>
        <a:ext cx="1764196" cy="678960"/>
      </dsp:txXfrm>
    </dsp:sp>
    <dsp:sp modelId="{E1090BCF-ACD1-450F-B3C5-D1B5D66EF77A}">
      <dsp:nvSpPr>
        <dsp:cNvPr id="0" name=""/>
        <dsp:cNvSpPr/>
      </dsp:nvSpPr>
      <dsp:spPr>
        <a:xfrm>
          <a:off x="0" y="3476860"/>
          <a:ext cx="2520280" cy="579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64DB3-54B5-4221-B71B-64A56BD7D12D}">
      <dsp:nvSpPr>
        <dsp:cNvPr id="0" name=""/>
        <dsp:cNvSpPr/>
      </dsp:nvSpPr>
      <dsp:spPr>
        <a:xfrm>
          <a:off x="126014" y="3137380"/>
          <a:ext cx="1764196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82" tIns="0" rIns="6668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300" kern="1200" dirty="0" smtClean="0"/>
            <a:t>Parliament (Riigikogu)</a:t>
          </a:r>
          <a:endParaRPr lang="en-GB" sz="2300" kern="1200" dirty="0"/>
        </a:p>
      </dsp:txBody>
      <dsp:txXfrm>
        <a:off x="126014" y="3137380"/>
        <a:ext cx="1764196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919BA4-0627-4FA6-9BB2-E3C792327BAB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874850-6A2B-48B3-9BB0-9AE0A8396348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igikontroll.ee/" TargetMode="External"/><Relationship Id="rId3" Type="http://schemas.openxmlformats.org/officeDocument/2006/relationships/hyperlink" Target="https://www.europarl.europa.eu/portal/et" TargetMode="External"/><Relationship Id="rId7" Type="http://schemas.openxmlformats.org/officeDocument/2006/relationships/hyperlink" Target="https://www.riigikohus.ee/et" TargetMode="External"/><Relationship Id="rId2" Type="http://schemas.openxmlformats.org/officeDocument/2006/relationships/hyperlink" Target="https://www.riigikogu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litsus.ee/" TargetMode="External"/><Relationship Id="rId5" Type="http://schemas.openxmlformats.org/officeDocument/2006/relationships/hyperlink" Target="https://www.president.ee/et" TargetMode="External"/><Relationship Id="rId4" Type="http://schemas.openxmlformats.org/officeDocument/2006/relationships/hyperlink" Target="https://www.valimised.ee/et/korraldajad/riigi-valimisteenistus/riigi-valimisteenistus" TargetMode="External"/><Relationship Id="rId9" Type="http://schemas.openxmlformats.org/officeDocument/2006/relationships/hyperlink" Target="https://www.oiguskantsler.e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/index.php?title=Valitsemise_vorm&amp;action=edit&amp;redlink=1" TargetMode="External"/><Relationship Id="rId2" Type="http://schemas.openxmlformats.org/officeDocument/2006/relationships/hyperlink" Target="https://et.wikipedia.org/w/index.php?title=V%C3%B5imu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.wikipedia.org/wiki/Riigikord" TargetMode="External"/><Relationship Id="rId5" Type="http://schemas.openxmlformats.org/officeDocument/2006/relationships/hyperlink" Target="https://et.wikipedia.org/wiki/Ideoloogia" TargetMode="External"/><Relationship Id="rId4" Type="http://schemas.openxmlformats.org/officeDocument/2006/relationships/hyperlink" Target="https://et.wikipedia.org/w/index.php?title=Poliitiline_s%C3%BCsteem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iki/Vene_keel" TargetMode="External"/><Relationship Id="rId2" Type="http://schemas.openxmlformats.org/officeDocument/2006/relationships/hyperlink" Target="https://et.wikipedia.org/wiki/Sve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Autofit/>
          </a:bodyPr>
          <a:lstStyle/>
          <a:p>
            <a:r>
              <a:rPr lang="et-EE" sz="2000" b="1" dirty="0" smtClean="0"/>
              <a:t>Koolitus </a:t>
            </a:r>
            <a:r>
              <a:rPr lang="en-GB" sz="2000" b="1" dirty="0" smtClean="0"/>
              <a:t>“</a:t>
            </a:r>
            <a:r>
              <a:rPr lang="en-GB" sz="2000" b="1" dirty="0" err="1" smtClean="0"/>
              <a:t>Demokraatia</a:t>
            </a:r>
            <a:r>
              <a:rPr lang="en-GB" sz="2000" b="1" dirty="0" smtClean="0"/>
              <a:t> </a:t>
            </a:r>
            <a:r>
              <a:rPr lang="en-GB" sz="2000" b="1" dirty="0" err="1"/>
              <a:t>ja</a:t>
            </a:r>
            <a:r>
              <a:rPr lang="en-GB" sz="2000" b="1" dirty="0"/>
              <a:t> </a:t>
            </a:r>
            <a:r>
              <a:rPr lang="en-GB" sz="2000" b="1" dirty="0" err="1" smtClean="0"/>
              <a:t>politoloogia</a:t>
            </a:r>
            <a:r>
              <a:rPr lang="en-GB" sz="2000" b="1" dirty="0" smtClean="0"/>
              <a:t> </a:t>
            </a:r>
            <a:r>
              <a:rPr lang="en-GB" sz="2000" b="1" dirty="0" err="1"/>
              <a:t>alused</a:t>
            </a:r>
            <a:r>
              <a:rPr lang="en-GB" sz="2000" b="1" dirty="0" smtClean="0"/>
              <a:t>”</a:t>
            </a:r>
            <a:r>
              <a:rPr lang="et-EE" sz="2000" b="1" dirty="0" smtClean="0"/>
              <a:t/>
            </a:r>
            <a:br>
              <a:rPr lang="et-EE" sz="2000" b="1" dirty="0" smtClean="0"/>
            </a:br>
            <a:r>
              <a:rPr lang="fi-FI" sz="1800" dirty="0" smtClean="0"/>
              <a:t>Poliitika – see on ühiskondliku muutuse loomise vahend</a:t>
            </a:r>
            <a:r>
              <a:rPr lang="fi-FI" sz="1800" dirty="0" smtClean="0"/>
              <a:t>.</a:t>
            </a:r>
            <a:endParaRPr lang="en-GB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Vassili Golikov, SSCW / democracy.sscw.ee</a:t>
            </a:r>
            <a:endParaRPr lang="en-GB" dirty="0"/>
          </a:p>
        </p:txBody>
      </p:sp>
      <p:pic>
        <p:nvPicPr>
          <p:cNvPr id="27650" name="Picture 2" descr="https://democracy.sscw.ee/wp-content/uploads/2024/01/2-1024x7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27384"/>
            <a:ext cx="4908877" cy="3470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Riigivõim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dirty="0" smtClean="0"/>
          </a:p>
          <a:p>
            <a:r>
              <a:rPr lang="en-GB" dirty="0" err="1" smtClean="0"/>
              <a:t>Riigivõimu</a:t>
            </a:r>
            <a:r>
              <a:rPr lang="en-GB" dirty="0" smtClean="0"/>
              <a:t> </a:t>
            </a:r>
            <a:r>
              <a:rPr lang="en-GB" dirty="0" err="1" smtClean="0"/>
              <a:t>suveräänsus</a:t>
            </a:r>
            <a:r>
              <a:rPr lang="en-GB" dirty="0" smtClean="0"/>
              <a:t>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b="1" dirty="0" err="1" smtClean="0"/>
              <a:t>riigi</a:t>
            </a:r>
            <a:r>
              <a:rPr lang="en-GB" b="1" dirty="0" smtClean="0"/>
              <a:t> </a:t>
            </a:r>
            <a:r>
              <a:rPr lang="en-GB" b="1" dirty="0" err="1" smtClean="0"/>
              <a:t>täielikku</a:t>
            </a:r>
            <a:r>
              <a:rPr lang="en-GB" b="1" dirty="0" smtClean="0"/>
              <a:t> </a:t>
            </a:r>
            <a:r>
              <a:rPr lang="en-GB" b="1" dirty="0" err="1" smtClean="0"/>
              <a:t>välispoliitilist</a:t>
            </a:r>
            <a:r>
              <a:rPr lang="en-GB" b="1" dirty="0" smtClean="0"/>
              <a:t> </a:t>
            </a:r>
            <a:r>
              <a:rPr lang="en-GB" b="1" dirty="0" err="1" smtClean="0"/>
              <a:t>sõltumatust</a:t>
            </a:r>
            <a:r>
              <a:rPr lang="en-GB" b="1" dirty="0" smtClean="0"/>
              <a:t> </a:t>
            </a:r>
            <a:r>
              <a:rPr lang="en-GB" b="1" dirty="0" err="1" smtClean="0"/>
              <a:t>teistest</a:t>
            </a:r>
            <a:r>
              <a:rPr lang="en-GB" b="1" dirty="0" smtClean="0"/>
              <a:t> </a:t>
            </a:r>
            <a:r>
              <a:rPr lang="en-GB" b="1" dirty="0" err="1" smtClean="0"/>
              <a:t>riikidest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iseseisvust</a:t>
            </a:r>
            <a:r>
              <a:rPr lang="en-GB" dirty="0" smtClean="0"/>
              <a:t>)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võimu</a:t>
            </a:r>
            <a:r>
              <a:rPr lang="en-GB" b="1" dirty="0" smtClean="0"/>
              <a:t> </a:t>
            </a:r>
            <a:r>
              <a:rPr lang="en-GB" b="1" dirty="0" err="1" smtClean="0"/>
              <a:t>ülimusikkust</a:t>
            </a:r>
            <a:r>
              <a:rPr lang="en-GB" b="1" dirty="0" smtClean="0"/>
              <a:t> </a:t>
            </a:r>
            <a:r>
              <a:rPr lang="en-GB" b="1" dirty="0" err="1" smtClean="0"/>
              <a:t>sisepoliitilises</a:t>
            </a:r>
            <a:r>
              <a:rPr lang="en-GB" b="1" dirty="0" smtClean="0"/>
              <a:t> </a:t>
            </a:r>
            <a:r>
              <a:rPr lang="en-GB" b="1" dirty="0" err="1" smtClean="0"/>
              <a:t>elus</a:t>
            </a:r>
            <a:r>
              <a:rPr lang="en-GB" b="1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jagamatust</a:t>
            </a:r>
            <a:r>
              <a:rPr lang="en-GB" dirty="0" smtClean="0"/>
              <a:t>). </a:t>
            </a:r>
            <a:endParaRPr lang="et-EE" dirty="0" smtClean="0"/>
          </a:p>
          <a:p>
            <a:endParaRPr lang="et-EE" dirty="0" smtClean="0"/>
          </a:p>
          <a:p>
            <a:r>
              <a:rPr lang="en-GB" b="1" dirty="0" err="1" smtClean="0"/>
              <a:t>Riigivõimu</a:t>
            </a:r>
            <a:r>
              <a:rPr lang="en-GB" dirty="0" smtClean="0"/>
              <a:t> </a:t>
            </a:r>
            <a:r>
              <a:rPr lang="en-GB" b="1" dirty="0" err="1" smtClean="0"/>
              <a:t>ülimuslikkus</a:t>
            </a:r>
            <a:r>
              <a:rPr lang="en-GB" b="1" dirty="0" smtClean="0"/>
              <a:t>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dirty="0" err="1" smtClean="0"/>
              <a:t>seda</a:t>
            </a:r>
            <a:r>
              <a:rPr lang="en-GB" dirty="0" smtClean="0"/>
              <a:t>, et </a:t>
            </a:r>
            <a:r>
              <a:rPr lang="en-GB" dirty="0" err="1" smtClean="0"/>
              <a:t>riigi</a:t>
            </a:r>
            <a:r>
              <a:rPr lang="en-GB" dirty="0" smtClean="0"/>
              <a:t> </a:t>
            </a:r>
            <a:r>
              <a:rPr lang="en-GB" dirty="0" err="1" smtClean="0"/>
              <a:t>territooriumil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ole </a:t>
            </a:r>
            <a:r>
              <a:rPr lang="en-GB" dirty="0" err="1" smtClean="0"/>
              <a:t>sellest</a:t>
            </a:r>
            <a:r>
              <a:rPr lang="en-GB" dirty="0" smtClean="0"/>
              <a:t> </a:t>
            </a:r>
            <a:r>
              <a:rPr lang="en-GB" dirty="0" err="1" smtClean="0"/>
              <a:t>võimust</a:t>
            </a:r>
            <a:r>
              <a:rPr lang="en-GB" dirty="0" smtClean="0"/>
              <a:t> </a:t>
            </a:r>
            <a:r>
              <a:rPr lang="en-GB" dirty="0" err="1" smtClean="0"/>
              <a:t>kõrgemat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et </a:t>
            </a:r>
            <a:r>
              <a:rPr lang="en-GB" dirty="0" err="1" smtClean="0"/>
              <a:t>riik</a:t>
            </a:r>
            <a:r>
              <a:rPr lang="en-GB" dirty="0" smtClean="0"/>
              <a:t> </a:t>
            </a:r>
            <a:r>
              <a:rPr lang="en-GB" dirty="0" err="1" smtClean="0"/>
              <a:t>oma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kellegagi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jaga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640960" cy="990600"/>
          </a:xfrm>
        </p:spPr>
        <p:txBody>
          <a:bodyPr>
            <a:normAutofit/>
          </a:bodyPr>
          <a:lstStyle/>
          <a:p>
            <a:r>
              <a:rPr lang="et-EE" b="1" dirty="0" smtClean="0"/>
              <a:t>P</a:t>
            </a:r>
            <a:r>
              <a:rPr lang="en-GB" b="1" dirty="0" err="1" smtClean="0"/>
              <a:t>oliitilised</a:t>
            </a:r>
            <a:r>
              <a:rPr lang="en-GB" b="1" dirty="0" smtClean="0"/>
              <a:t> </a:t>
            </a:r>
            <a:r>
              <a:rPr lang="en-GB" b="1" dirty="0" err="1" smtClean="0"/>
              <a:t>süsteemid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Poliitiliste</a:t>
            </a:r>
            <a:r>
              <a:rPr lang="en-GB" dirty="0" smtClean="0"/>
              <a:t> </a:t>
            </a:r>
            <a:r>
              <a:rPr lang="en-GB" dirty="0" err="1" smtClean="0"/>
              <a:t>süsteemide</a:t>
            </a:r>
            <a:r>
              <a:rPr lang="en-GB" dirty="0" smtClean="0"/>
              <a:t> </a:t>
            </a:r>
            <a:r>
              <a:rPr lang="en-GB" dirty="0" err="1" smtClean="0"/>
              <a:t>peamised</a:t>
            </a:r>
            <a:r>
              <a:rPr lang="en-GB" dirty="0" smtClean="0"/>
              <a:t> </a:t>
            </a:r>
            <a:r>
              <a:rPr lang="en-GB" dirty="0" err="1" smtClean="0"/>
              <a:t>vormid</a:t>
            </a:r>
            <a:r>
              <a:rPr lang="et-EE" dirty="0" smtClean="0"/>
              <a:t> </a:t>
            </a:r>
          </a:p>
          <a:p>
            <a:pPr lvl="1"/>
            <a:r>
              <a:rPr lang="en-GB" b="1" dirty="0" err="1" smtClean="0"/>
              <a:t>Demokraatia</a:t>
            </a:r>
            <a:endParaRPr lang="et-EE" b="1" dirty="0" smtClean="0"/>
          </a:p>
          <a:p>
            <a:pPr lvl="1"/>
            <a:r>
              <a:rPr lang="en-GB" dirty="0" err="1" smtClean="0"/>
              <a:t>Liberaalne</a:t>
            </a:r>
            <a:r>
              <a:rPr lang="en-GB" dirty="0" smtClean="0"/>
              <a:t> </a:t>
            </a:r>
            <a:r>
              <a:rPr lang="en-GB" dirty="0" err="1" smtClean="0"/>
              <a:t>demokraatia</a:t>
            </a:r>
            <a:endParaRPr lang="et-EE" dirty="0" smtClean="0"/>
          </a:p>
          <a:p>
            <a:pPr lvl="1"/>
            <a:r>
              <a:rPr lang="en-GB" dirty="0" err="1" smtClean="0"/>
              <a:t>Illiberaalne</a:t>
            </a:r>
            <a:r>
              <a:rPr lang="en-GB" dirty="0" smtClean="0"/>
              <a:t> </a:t>
            </a:r>
            <a:r>
              <a:rPr lang="en-GB" dirty="0" err="1" smtClean="0"/>
              <a:t>demokraatia</a:t>
            </a:r>
            <a:endParaRPr lang="et-EE" dirty="0" smtClean="0"/>
          </a:p>
          <a:p>
            <a:pPr lvl="1"/>
            <a:r>
              <a:rPr lang="en-GB" dirty="0" err="1" smtClean="0"/>
              <a:t>Hübriidne</a:t>
            </a:r>
            <a:r>
              <a:rPr lang="en-GB" dirty="0" smtClean="0"/>
              <a:t> </a:t>
            </a:r>
            <a:r>
              <a:rPr lang="en-GB" dirty="0" err="1" smtClean="0"/>
              <a:t>režiim</a:t>
            </a:r>
            <a:endParaRPr lang="et-EE" dirty="0" smtClean="0"/>
          </a:p>
          <a:p>
            <a:pPr lvl="1"/>
            <a:r>
              <a:rPr lang="en-GB" b="1" dirty="0" err="1" smtClean="0"/>
              <a:t>Autoritaarsus</a:t>
            </a:r>
            <a:r>
              <a:rPr lang="et-EE" dirty="0" smtClean="0"/>
              <a:t> (</a:t>
            </a:r>
            <a:r>
              <a:rPr lang="fi-FI" dirty="0" smtClean="0"/>
              <a:t>Kodanikud </a:t>
            </a:r>
            <a:r>
              <a:rPr lang="fi-FI" dirty="0" smtClean="0"/>
              <a:t>on väliselt valitseva olukorraga rahul või nad on </a:t>
            </a:r>
            <a:r>
              <a:rPr lang="fi-FI" dirty="0" smtClean="0"/>
              <a:t>ükskõiksed</a:t>
            </a:r>
            <a:r>
              <a:rPr lang="et-EE" dirty="0" smtClean="0"/>
              <a:t>)</a:t>
            </a:r>
            <a:endParaRPr lang="et-EE" dirty="0" smtClean="0"/>
          </a:p>
          <a:p>
            <a:pPr lvl="1"/>
            <a:r>
              <a:rPr lang="en-GB" b="1" dirty="0" err="1" smtClean="0"/>
              <a:t>Totalitarism</a:t>
            </a:r>
            <a:r>
              <a:rPr lang="et-EE" dirty="0" smtClean="0"/>
              <a:t> </a:t>
            </a:r>
            <a:r>
              <a:rPr lang="et-EE" dirty="0" smtClean="0"/>
              <a:t>(Riik </a:t>
            </a:r>
            <a:r>
              <a:rPr lang="et-EE" dirty="0" smtClean="0"/>
              <a:t>ei tunne võimu piire ning püüab reguleerida nii avaliku kui ka eraelu iga </a:t>
            </a:r>
            <a:r>
              <a:rPr lang="et-EE" dirty="0" smtClean="0"/>
              <a:t>aspekti</a:t>
            </a:r>
            <a:r>
              <a:rPr lang="et-EE" dirty="0" smtClean="0"/>
              <a:t>)</a:t>
            </a:r>
            <a:endParaRPr lang="et-EE" dirty="0" smtClean="0"/>
          </a:p>
          <a:p>
            <a:pPr lvl="1"/>
            <a:r>
              <a:rPr lang="en-GB" dirty="0" err="1" smtClean="0"/>
              <a:t>Teokraatia</a:t>
            </a:r>
            <a:endParaRPr lang="et-EE" dirty="0" smtClean="0"/>
          </a:p>
          <a:p>
            <a:pPr lvl="1"/>
            <a:r>
              <a:rPr lang="en-GB" dirty="0" err="1" smtClean="0"/>
              <a:t>Toorism</a:t>
            </a:r>
            <a:r>
              <a:rPr lang="en-GB" dirty="0" smtClean="0"/>
              <a:t> </a:t>
            </a:r>
            <a:r>
              <a:rPr lang="en-GB" dirty="0" smtClean="0"/>
              <a:t>on </a:t>
            </a:r>
            <a:r>
              <a:rPr lang="en-GB" dirty="0" err="1" smtClean="0"/>
              <a:t>poliitiline</a:t>
            </a:r>
            <a:r>
              <a:rPr lang="en-GB" dirty="0" smtClean="0"/>
              <a:t> </a:t>
            </a:r>
            <a:r>
              <a:rPr lang="en-GB" dirty="0" err="1" smtClean="0"/>
              <a:t>liikumine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poliitiline</a:t>
            </a:r>
            <a:r>
              <a:rPr lang="en-GB" dirty="0" smtClean="0"/>
              <a:t> </a:t>
            </a:r>
            <a:r>
              <a:rPr lang="en-GB" dirty="0" err="1" smtClean="0"/>
              <a:t>süsteem</a:t>
            </a:r>
            <a:r>
              <a:rPr lang="en-GB" dirty="0" smtClean="0"/>
              <a:t> </a:t>
            </a:r>
            <a:r>
              <a:rPr lang="en-GB" dirty="0" err="1" smtClean="0"/>
              <a:t>Inglismaal</a:t>
            </a:r>
            <a:r>
              <a:rPr lang="en-GB" dirty="0" smtClean="0"/>
              <a:t>.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(</a:t>
            </a:r>
            <a:r>
              <a:rPr lang="et-EE" dirty="0" smtClean="0"/>
              <a:t>vaata ka: </a:t>
            </a:r>
            <a:r>
              <a:rPr lang="et-EE" dirty="0" smtClean="0"/>
              <a:t>https://www.taskutark.ee/autoritarism-totalitarism-fasism-natsionaalsotsialism-kommunism</a:t>
            </a:r>
            <a:r>
              <a:rPr lang="et-EE" dirty="0" smtClean="0"/>
              <a:t>/)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Poliitiline</a:t>
            </a:r>
            <a:r>
              <a:rPr lang="en-GB" b="1" dirty="0" smtClean="0"/>
              <a:t> </a:t>
            </a:r>
            <a:r>
              <a:rPr lang="en-GB" b="1" dirty="0" err="1" smtClean="0"/>
              <a:t>võim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r>
              <a:rPr lang="en-GB" dirty="0" err="1" smtClean="0"/>
              <a:t>Poliitiline</a:t>
            </a:r>
            <a:r>
              <a:rPr lang="en-GB" dirty="0" smtClean="0"/>
              <a:t> </a:t>
            </a:r>
            <a:r>
              <a:rPr lang="en-GB" dirty="0" err="1" smtClean="0"/>
              <a:t>võim</a:t>
            </a:r>
            <a:r>
              <a:rPr lang="en-GB" dirty="0" smtClean="0"/>
              <a:t> on </a:t>
            </a:r>
            <a:r>
              <a:rPr lang="en-GB" dirty="0" err="1" smtClean="0"/>
              <a:t>eraldi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liik</a:t>
            </a:r>
            <a:r>
              <a:rPr lang="en-GB" dirty="0" smtClean="0"/>
              <a:t>, </a:t>
            </a:r>
            <a:r>
              <a:rPr lang="en-GB" dirty="0" err="1" smtClean="0"/>
              <a:t>mida</a:t>
            </a:r>
            <a:r>
              <a:rPr lang="en-GB" dirty="0" smtClean="0"/>
              <a:t> </a:t>
            </a:r>
            <a:r>
              <a:rPr lang="en-GB" dirty="0" err="1" smtClean="0"/>
              <a:t>iseloomustab</a:t>
            </a:r>
            <a:r>
              <a:rPr lang="en-GB" dirty="0" smtClean="0"/>
              <a:t> </a:t>
            </a:r>
            <a:r>
              <a:rPr lang="en-GB" dirty="0" err="1" smtClean="0"/>
              <a:t>asjaolu</a:t>
            </a:r>
            <a:r>
              <a:rPr lang="en-GB" dirty="0" smtClean="0"/>
              <a:t>, et see </a:t>
            </a:r>
            <a:r>
              <a:rPr lang="en-GB" dirty="0" err="1" smtClean="0"/>
              <a:t>mõjutab</a:t>
            </a:r>
            <a:r>
              <a:rPr lang="en-GB" dirty="0" smtClean="0"/>
              <a:t> </a:t>
            </a:r>
            <a:r>
              <a:rPr lang="en-GB" dirty="0" err="1" smtClean="0"/>
              <a:t>kõiki</a:t>
            </a:r>
            <a:r>
              <a:rPr lang="en-GB" dirty="0" smtClean="0"/>
              <a:t> </a:t>
            </a:r>
            <a:r>
              <a:rPr lang="en-GB" dirty="0" err="1" smtClean="0"/>
              <a:t>ühiskonnaliikmeid</a:t>
            </a:r>
            <a:r>
              <a:rPr lang="en-GB" dirty="0" smtClean="0"/>
              <a:t>.</a:t>
            </a:r>
            <a:endParaRPr lang="et-EE" dirty="0" smtClean="0"/>
          </a:p>
          <a:p>
            <a:r>
              <a:rPr lang="en-GB" dirty="0" smtClean="0"/>
              <a:t> </a:t>
            </a:r>
            <a:endParaRPr lang="et-EE" dirty="0" smtClean="0"/>
          </a:p>
          <a:p>
            <a:r>
              <a:rPr lang="en-GB" b="1" dirty="0" err="1" smtClean="0"/>
              <a:t>Poliitiline</a:t>
            </a:r>
            <a:r>
              <a:rPr lang="en-GB" b="1" dirty="0" smtClean="0"/>
              <a:t> </a:t>
            </a:r>
            <a:r>
              <a:rPr lang="en-GB" b="1" dirty="0" err="1" smtClean="0"/>
              <a:t>võim</a:t>
            </a:r>
            <a:r>
              <a:rPr lang="en-GB" b="1" dirty="0" smtClean="0"/>
              <a:t> on </a:t>
            </a:r>
            <a:r>
              <a:rPr lang="en-GB" b="1" dirty="0" err="1" smtClean="0"/>
              <a:t>alati</a:t>
            </a:r>
            <a:r>
              <a:rPr lang="en-GB" b="1" dirty="0" smtClean="0"/>
              <a:t> </a:t>
            </a:r>
            <a:r>
              <a:rPr lang="en-GB" b="1" dirty="0" err="1" smtClean="0"/>
              <a:t>avalik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b="1" dirty="0" err="1" smtClean="0"/>
              <a:t>tegutseb</a:t>
            </a:r>
            <a:r>
              <a:rPr lang="en-GB" b="1" dirty="0" smtClean="0"/>
              <a:t> </a:t>
            </a:r>
            <a:r>
              <a:rPr lang="en-GB" b="1" dirty="0" err="1" smtClean="0"/>
              <a:t>seaduse</a:t>
            </a:r>
            <a:r>
              <a:rPr lang="en-GB" b="1" dirty="0" smtClean="0"/>
              <a:t> </a:t>
            </a:r>
            <a:r>
              <a:rPr lang="en-GB" b="1" dirty="0" err="1" smtClean="0"/>
              <a:t>alusel</a:t>
            </a:r>
            <a:r>
              <a:rPr lang="en-GB" b="1" dirty="0" smtClean="0"/>
              <a:t> </a:t>
            </a:r>
            <a:r>
              <a:rPr lang="en-GB" b="1" dirty="0" err="1" smtClean="0"/>
              <a:t>kogu</a:t>
            </a:r>
            <a:r>
              <a:rPr lang="en-GB" b="1" dirty="0" smtClean="0"/>
              <a:t> </a:t>
            </a:r>
            <a:r>
              <a:rPr lang="en-GB" b="1" dirty="0" err="1" smtClean="0"/>
              <a:t>ühiskonna</a:t>
            </a:r>
            <a:r>
              <a:rPr lang="en-GB" b="1" dirty="0" smtClean="0"/>
              <a:t> </a:t>
            </a:r>
            <a:r>
              <a:rPr lang="en-GB" b="1" dirty="0" err="1" smtClean="0"/>
              <a:t>nimel</a:t>
            </a:r>
            <a:r>
              <a:rPr lang="en-GB" b="1" dirty="0" smtClean="0"/>
              <a:t>.</a:t>
            </a:r>
            <a:r>
              <a:rPr lang="en-GB" dirty="0" smtClean="0"/>
              <a:t> </a:t>
            </a:r>
            <a:endParaRPr lang="et-EE" dirty="0" smtClean="0"/>
          </a:p>
          <a:p>
            <a:endParaRPr lang="et-EE" dirty="0" smtClean="0"/>
          </a:p>
          <a:p>
            <a:r>
              <a:rPr lang="en-GB" dirty="0" err="1" smtClean="0"/>
              <a:t>Poliitilise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kõige</a:t>
            </a:r>
            <a:r>
              <a:rPr lang="en-GB" dirty="0" smtClean="0"/>
              <a:t> </a:t>
            </a:r>
            <a:r>
              <a:rPr lang="en-GB" dirty="0" err="1" smtClean="0"/>
              <a:t>olulisem</a:t>
            </a:r>
            <a:r>
              <a:rPr lang="en-GB" dirty="0" smtClean="0"/>
              <a:t> </a:t>
            </a:r>
            <a:r>
              <a:rPr lang="en-GB" dirty="0" err="1" smtClean="0"/>
              <a:t>omadus</a:t>
            </a:r>
            <a:r>
              <a:rPr lang="en-GB" dirty="0" smtClean="0"/>
              <a:t> on </a:t>
            </a:r>
            <a:r>
              <a:rPr lang="en-GB" dirty="0" err="1" smtClean="0"/>
              <a:t>selle</a:t>
            </a:r>
            <a:r>
              <a:rPr lang="en-GB" dirty="0" smtClean="0"/>
              <a:t> </a:t>
            </a:r>
            <a:r>
              <a:rPr lang="en-GB" b="1" dirty="0" err="1" smtClean="0"/>
              <a:t>legitiimsus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DEMOKRAATIA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Sõna</a:t>
            </a:r>
            <a:r>
              <a:rPr lang="en-GB" dirty="0" smtClean="0"/>
              <a:t> </a:t>
            </a:r>
            <a:r>
              <a:rPr lang="en-GB" dirty="0" err="1" smtClean="0"/>
              <a:t>demokraatia</a:t>
            </a:r>
            <a:r>
              <a:rPr lang="en-GB" dirty="0" smtClean="0"/>
              <a:t> </a:t>
            </a:r>
            <a:r>
              <a:rPr lang="en-GB" dirty="0" err="1" smtClean="0"/>
              <a:t>tuleb</a:t>
            </a:r>
            <a:r>
              <a:rPr lang="en-GB" dirty="0" smtClean="0"/>
              <a:t> </a:t>
            </a:r>
            <a:r>
              <a:rPr lang="en-GB" dirty="0" err="1" smtClean="0"/>
              <a:t>kreekakeelsetest</a:t>
            </a:r>
            <a:r>
              <a:rPr lang="en-GB" dirty="0" smtClean="0"/>
              <a:t> </a:t>
            </a:r>
            <a:r>
              <a:rPr lang="en-GB" dirty="0" err="1" smtClean="0"/>
              <a:t>sõnadest</a:t>
            </a:r>
            <a:r>
              <a:rPr lang="en-GB" dirty="0" smtClean="0"/>
              <a:t> demos,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dirty="0" err="1" smtClean="0"/>
              <a:t>inimesi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kratos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. </a:t>
            </a:r>
            <a:r>
              <a:rPr lang="en-GB" dirty="0" err="1" smtClean="0"/>
              <a:t>Järelikult</a:t>
            </a:r>
            <a:r>
              <a:rPr lang="en-GB" dirty="0" smtClean="0"/>
              <a:t> </a:t>
            </a:r>
            <a:r>
              <a:rPr lang="en-GB" dirty="0" err="1" smtClean="0"/>
              <a:t>võib</a:t>
            </a:r>
            <a:r>
              <a:rPr lang="en-GB" dirty="0" smtClean="0"/>
              <a:t> </a:t>
            </a:r>
            <a:r>
              <a:rPr lang="en-GB" dirty="0" err="1" smtClean="0"/>
              <a:t>demokraatiat</a:t>
            </a:r>
            <a:r>
              <a:rPr lang="en-GB" dirty="0" smtClean="0"/>
              <a:t> </a:t>
            </a:r>
            <a:r>
              <a:rPr lang="en-GB" dirty="0" err="1" smtClean="0"/>
              <a:t>mõista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rahvavõimu</a:t>
            </a:r>
            <a:r>
              <a:rPr lang="en-GB" dirty="0" smtClean="0"/>
              <a:t>, </a:t>
            </a:r>
            <a:r>
              <a:rPr lang="en-GB" dirty="0" err="1" smtClean="0"/>
              <a:t>juhtimisviisi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sõltub</a:t>
            </a:r>
            <a:r>
              <a:rPr lang="en-GB" dirty="0" smtClean="0"/>
              <a:t> </a:t>
            </a:r>
            <a:r>
              <a:rPr lang="en-GB" dirty="0" err="1" smtClean="0"/>
              <a:t>rahva</a:t>
            </a:r>
            <a:r>
              <a:rPr lang="en-GB" dirty="0" smtClean="0"/>
              <a:t> </a:t>
            </a:r>
            <a:r>
              <a:rPr lang="en-GB" dirty="0" err="1" smtClean="0"/>
              <a:t>tahtest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Ükski</a:t>
            </a:r>
            <a:r>
              <a:rPr lang="en-GB" dirty="0" smtClean="0"/>
              <a:t> </a:t>
            </a:r>
            <a:r>
              <a:rPr lang="en-GB" dirty="0" err="1" smtClean="0"/>
              <a:t>süsteem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ole </a:t>
            </a:r>
            <a:r>
              <a:rPr lang="en-GB" dirty="0" err="1" smtClean="0"/>
              <a:t>teisega</a:t>
            </a:r>
            <a:r>
              <a:rPr lang="en-GB" dirty="0" smtClean="0"/>
              <a:t> </a:t>
            </a:r>
            <a:r>
              <a:rPr lang="en-GB" dirty="0" err="1" smtClean="0"/>
              <a:t>täpselt</a:t>
            </a:r>
            <a:r>
              <a:rPr lang="en-GB" dirty="0" smtClean="0"/>
              <a:t> </a:t>
            </a:r>
            <a:r>
              <a:rPr lang="en-GB" dirty="0" err="1" smtClean="0"/>
              <a:t>ühesugune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ühtegi</a:t>
            </a:r>
            <a:r>
              <a:rPr lang="en-GB" dirty="0" smtClean="0"/>
              <a:t> </a:t>
            </a:r>
            <a:r>
              <a:rPr lang="en-GB" dirty="0" err="1" smtClean="0"/>
              <a:t>süsteemi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saa</a:t>
            </a:r>
            <a:r>
              <a:rPr lang="en-GB" dirty="0" smtClean="0"/>
              <a:t> </a:t>
            </a:r>
            <a:r>
              <a:rPr lang="en-GB" dirty="0" err="1" smtClean="0"/>
              <a:t>võtta</a:t>
            </a:r>
            <a:r>
              <a:rPr lang="en-GB" dirty="0" smtClean="0"/>
              <a:t> n-ö </a:t>
            </a:r>
            <a:r>
              <a:rPr lang="en-GB" dirty="0" err="1" smtClean="0"/>
              <a:t>mudelina</a:t>
            </a:r>
            <a:r>
              <a:rPr lang="en-GB" dirty="0" smtClean="0"/>
              <a:t>. </a:t>
            </a:r>
            <a:r>
              <a:rPr lang="en-GB" b="1" dirty="0" err="1" smtClean="0"/>
              <a:t>Demokraatia</a:t>
            </a:r>
            <a:r>
              <a:rPr lang="en-GB" b="1" dirty="0" smtClean="0"/>
              <a:t> </a:t>
            </a:r>
            <a:r>
              <a:rPr lang="en-GB" b="1" dirty="0" err="1" smtClean="0"/>
              <a:t>võib</a:t>
            </a:r>
            <a:r>
              <a:rPr lang="en-GB" b="1" dirty="0" smtClean="0"/>
              <a:t> olla </a:t>
            </a:r>
            <a:r>
              <a:rPr lang="en-GB" b="1" dirty="0" err="1" smtClean="0"/>
              <a:t>presidentaalne</a:t>
            </a:r>
            <a:r>
              <a:rPr lang="en-GB" b="1" dirty="0" smtClean="0"/>
              <a:t> </a:t>
            </a:r>
            <a:r>
              <a:rPr lang="en-GB" b="1" dirty="0" err="1" smtClean="0"/>
              <a:t>või</a:t>
            </a:r>
            <a:r>
              <a:rPr lang="en-GB" b="1" dirty="0" smtClean="0"/>
              <a:t> </a:t>
            </a:r>
            <a:r>
              <a:rPr lang="en-GB" b="1" dirty="0" err="1" smtClean="0"/>
              <a:t>parlamentaarne</a:t>
            </a:r>
            <a:r>
              <a:rPr lang="en-GB" b="1" dirty="0" smtClean="0"/>
              <a:t>, </a:t>
            </a:r>
            <a:r>
              <a:rPr lang="en-GB" b="1" dirty="0" err="1" smtClean="0"/>
              <a:t>föderaalne</a:t>
            </a:r>
            <a:r>
              <a:rPr lang="en-GB" b="1" dirty="0" smtClean="0"/>
              <a:t> </a:t>
            </a:r>
            <a:r>
              <a:rPr lang="en-GB" b="1" dirty="0" err="1" smtClean="0"/>
              <a:t>või</a:t>
            </a:r>
            <a:r>
              <a:rPr lang="en-GB" b="1" dirty="0" smtClean="0"/>
              <a:t> </a:t>
            </a:r>
            <a:r>
              <a:rPr lang="en-GB" b="1" dirty="0" err="1" smtClean="0"/>
              <a:t>unitaarne</a:t>
            </a:r>
            <a:r>
              <a:rPr lang="en-GB" b="1" dirty="0" smtClean="0"/>
              <a:t>, </a:t>
            </a:r>
            <a:r>
              <a:rPr lang="en-GB" b="1" dirty="0" err="1" smtClean="0"/>
              <a:t>proportsionaalse</a:t>
            </a:r>
            <a:r>
              <a:rPr lang="en-GB" b="1" dirty="0" smtClean="0"/>
              <a:t> </a:t>
            </a:r>
            <a:r>
              <a:rPr lang="en-GB" b="1" dirty="0" err="1" smtClean="0"/>
              <a:t>hääletussüsteemi</a:t>
            </a:r>
            <a:r>
              <a:rPr lang="en-GB" b="1" dirty="0" smtClean="0"/>
              <a:t> </a:t>
            </a:r>
            <a:r>
              <a:rPr lang="en-GB" b="1" dirty="0" err="1" smtClean="0"/>
              <a:t>või</a:t>
            </a:r>
            <a:r>
              <a:rPr lang="en-GB" b="1" dirty="0" smtClean="0"/>
              <a:t> </a:t>
            </a:r>
            <a:r>
              <a:rPr lang="en-GB" b="1" dirty="0" err="1" smtClean="0"/>
              <a:t>enamusel</a:t>
            </a:r>
            <a:r>
              <a:rPr lang="en-GB" b="1" dirty="0" smtClean="0"/>
              <a:t> </a:t>
            </a:r>
            <a:r>
              <a:rPr lang="en-GB" b="1" dirty="0" err="1" smtClean="0"/>
              <a:t>põhineva</a:t>
            </a:r>
            <a:r>
              <a:rPr lang="en-GB" b="1" dirty="0" smtClean="0"/>
              <a:t> </a:t>
            </a:r>
            <a:r>
              <a:rPr lang="en-GB" b="1" dirty="0" err="1" smtClean="0"/>
              <a:t>süsteemiga</a:t>
            </a:r>
            <a:r>
              <a:rPr lang="en-GB" b="1" dirty="0" smtClean="0"/>
              <a:t>, see </a:t>
            </a:r>
            <a:r>
              <a:rPr lang="en-GB" b="1" dirty="0" err="1" smtClean="0"/>
              <a:t>võib</a:t>
            </a:r>
            <a:r>
              <a:rPr lang="en-GB" b="1" dirty="0" smtClean="0"/>
              <a:t> olla ka </a:t>
            </a:r>
            <a:r>
              <a:rPr lang="en-GB" b="1" dirty="0" err="1" smtClean="0"/>
              <a:t>monarhia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nii</a:t>
            </a:r>
            <a:r>
              <a:rPr lang="en-GB" b="1" dirty="0" smtClean="0"/>
              <a:t> </a:t>
            </a:r>
            <a:r>
              <a:rPr lang="en-GB" b="1" dirty="0" err="1" smtClean="0"/>
              <a:t>edasi</a:t>
            </a:r>
            <a:r>
              <a:rPr lang="en-GB" b="1" dirty="0" smtClean="0"/>
              <a:t>.</a:t>
            </a:r>
          </a:p>
          <a:p>
            <a:r>
              <a:rPr lang="en-GB" dirty="0" err="1" smtClean="0"/>
              <a:t>Üks</a:t>
            </a:r>
            <a:r>
              <a:rPr lang="en-GB" dirty="0" smtClean="0"/>
              <a:t> </a:t>
            </a:r>
            <a:r>
              <a:rPr lang="en-GB" dirty="0" err="1" smtClean="0"/>
              <a:t>asi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ühendab</a:t>
            </a:r>
            <a:r>
              <a:rPr lang="en-GB" dirty="0" smtClean="0"/>
              <a:t> </a:t>
            </a:r>
            <a:r>
              <a:rPr lang="en-GB" dirty="0" err="1" smtClean="0"/>
              <a:t>nüüdisaegseid</a:t>
            </a:r>
            <a:r>
              <a:rPr lang="en-GB" dirty="0" smtClean="0"/>
              <a:t> </a:t>
            </a:r>
            <a:r>
              <a:rPr lang="en-GB" dirty="0" err="1" smtClean="0"/>
              <a:t>demokraatlikke</a:t>
            </a:r>
            <a:r>
              <a:rPr lang="en-GB" dirty="0" smtClean="0"/>
              <a:t> </a:t>
            </a:r>
            <a:r>
              <a:rPr lang="en-GB" dirty="0" err="1" smtClean="0"/>
              <a:t>süsteeme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samas</a:t>
            </a:r>
            <a:r>
              <a:rPr lang="en-GB" dirty="0" smtClean="0"/>
              <a:t> </a:t>
            </a:r>
            <a:r>
              <a:rPr lang="en-GB" dirty="0" err="1" smtClean="0"/>
              <a:t>eristab</a:t>
            </a:r>
            <a:r>
              <a:rPr lang="en-GB" dirty="0" smtClean="0"/>
              <a:t> </a:t>
            </a:r>
            <a:r>
              <a:rPr lang="en-GB" dirty="0" err="1" smtClean="0"/>
              <a:t>neid</a:t>
            </a:r>
            <a:r>
              <a:rPr lang="en-GB" dirty="0" smtClean="0"/>
              <a:t> </a:t>
            </a:r>
            <a:r>
              <a:rPr lang="en-GB" dirty="0" err="1" smtClean="0"/>
              <a:t>muistsest</a:t>
            </a:r>
            <a:r>
              <a:rPr lang="en-GB" dirty="0" smtClean="0"/>
              <a:t> </a:t>
            </a:r>
            <a:r>
              <a:rPr lang="en-GB" dirty="0" err="1" smtClean="0"/>
              <a:t>mudelist</a:t>
            </a:r>
            <a:r>
              <a:rPr lang="en-GB" dirty="0" smtClean="0"/>
              <a:t>, on </a:t>
            </a:r>
            <a:r>
              <a:rPr lang="en-GB" dirty="0" err="1" smtClean="0"/>
              <a:t>rahva</a:t>
            </a:r>
            <a:r>
              <a:rPr lang="en-GB" dirty="0" smtClean="0"/>
              <a:t> </a:t>
            </a:r>
            <a:r>
              <a:rPr lang="en-GB" dirty="0" err="1" smtClean="0"/>
              <a:t>esindajate</a:t>
            </a:r>
            <a:r>
              <a:rPr lang="en-GB" dirty="0" smtClean="0"/>
              <a:t> </a:t>
            </a:r>
            <a:r>
              <a:rPr lang="en-GB" dirty="0" err="1" smtClean="0"/>
              <a:t>kasutamine</a:t>
            </a:r>
            <a:r>
              <a:rPr lang="en-GB" dirty="0" smtClean="0"/>
              <a:t>. </a:t>
            </a:r>
            <a:r>
              <a:rPr lang="en-GB" dirty="0" err="1" smtClean="0"/>
              <a:t>Selle</a:t>
            </a:r>
            <a:r>
              <a:rPr lang="en-GB" dirty="0" smtClean="0"/>
              <a:t> </a:t>
            </a:r>
            <a:r>
              <a:rPr lang="en-GB" dirty="0" err="1" smtClean="0"/>
              <a:t>asemel</a:t>
            </a:r>
            <a:r>
              <a:rPr lang="en-GB" dirty="0" smtClean="0"/>
              <a:t>, et </a:t>
            </a:r>
            <a:r>
              <a:rPr lang="en-GB" dirty="0" err="1" smtClean="0"/>
              <a:t>seadusloomest</a:t>
            </a:r>
            <a:r>
              <a:rPr lang="en-GB" dirty="0" smtClean="0"/>
              <a:t> </a:t>
            </a:r>
            <a:r>
              <a:rPr lang="en-GB" dirty="0" err="1" smtClean="0"/>
              <a:t>vahetult</a:t>
            </a:r>
            <a:r>
              <a:rPr lang="en-GB" dirty="0" smtClean="0"/>
              <a:t> </a:t>
            </a:r>
            <a:r>
              <a:rPr lang="en-GB" dirty="0" err="1" smtClean="0"/>
              <a:t>osa</a:t>
            </a:r>
            <a:r>
              <a:rPr lang="en-GB" dirty="0" smtClean="0"/>
              <a:t> </a:t>
            </a:r>
            <a:r>
              <a:rPr lang="en-GB" dirty="0" err="1" smtClean="0"/>
              <a:t>võtta</a:t>
            </a:r>
            <a:r>
              <a:rPr lang="en-GB" dirty="0" smtClean="0"/>
              <a:t>, </a:t>
            </a:r>
            <a:r>
              <a:rPr lang="en-GB" dirty="0" err="1" smtClean="0"/>
              <a:t>kasutab</a:t>
            </a:r>
            <a:r>
              <a:rPr lang="en-GB" dirty="0" smtClean="0"/>
              <a:t> </a:t>
            </a:r>
            <a:r>
              <a:rPr lang="en-GB" dirty="0" err="1" smtClean="0"/>
              <a:t>nüüdisaegne</a:t>
            </a:r>
            <a:r>
              <a:rPr lang="en-GB" dirty="0" smtClean="0"/>
              <a:t> </a:t>
            </a:r>
            <a:r>
              <a:rPr lang="en-GB" dirty="0" err="1" smtClean="0"/>
              <a:t>demokraatia</a:t>
            </a:r>
            <a:r>
              <a:rPr lang="en-GB" dirty="0" smtClean="0"/>
              <a:t> </a:t>
            </a:r>
            <a:r>
              <a:rPr lang="en-GB" dirty="0" err="1" smtClean="0"/>
              <a:t>valimisi</a:t>
            </a:r>
            <a:r>
              <a:rPr lang="en-GB" dirty="0" smtClean="0"/>
              <a:t>, et </a:t>
            </a:r>
            <a:r>
              <a:rPr lang="en-GB" dirty="0" err="1" smtClean="0"/>
              <a:t>valida</a:t>
            </a:r>
            <a:r>
              <a:rPr lang="en-GB" dirty="0" smtClean="0"/>
              <a:t> </a:t>
            </a:r>
            <a:r>
              <a:rPr lang="en-GB" dirty="0" err="1" smtClean="0"/>
              <a:t>esindajaid</a:t>
            </a:r>
            <a:r>
              <a:rPr lang="en-GB" dirty="0" smtClean="0"/>
              <a:t>, </a:t>
            </a:r>
            <a:r>
              <a:rPr lang="en-GB" dirty="0" err="1" smtClean="0"/>
              <a:t>kelle</a:t>
            </a:r>
            <a:r>
              <a:rPr lang="en-GB" dirty="0" smtClean="0"/>
              <a:t> </a:t>
            </a:r>
            <a:r>
              <a:rPr lang="en-GB" dirty="0" err="1" smtClean="0"/>
              <a:t>rahvas</a:t>
            </a:r>
            <a:r>
              <a:rPr lang="en-GB" dirty="0" smtClean="0"/>
              <a:t> </a:t>
            </a:r>
            <a:r>
              <a:rPr lang="en-GB" dirty="0" err="1" smtClean="0"/>
              <a:t>saadab</a:t>
            </a:r>
            <a:r>
              <a:rPr lang="en-GB" dirty="0" smtClean="0"/>
              <a:t> </a:t>
            </a:r>
            <a:r>
              <a:rPr lang="en-GB" dirty="0" err="1" smtClean="0"/>
              <a:t>valitsema</a:t>
            </a:r>
            <a:r>
              <a:rPr lang="en-GB" dirty="0" smtClean="0"/>
              <a:t> </a:t>
            </a:r>
            <a:r>
              <a:rPr lang="en-GB" dirty="0" err="1" smtClean="0"/>
              <a:t>enda</a:t>
            </a:r>
            <a:r>
              <a:rPr lang="en-GB" dirty="0" smtClean="0"/>
              <a:t> </a:t>
            </a:r>
            <a:r>
              <a:rPr lang="en-GB" dirty="0" err="1" smtClean="0"/>
              <a:t>nimel</a:t>
            </a:r>
            <a:r>
              <a:rPr lang="en-GB" dirty="0" smtClean="0"/>
              <a:t>. </a:t>
            </a:r>
            <a:r>
              <a:rPr lang="en-GB" dirty="0" err="1" smtClean="0"/>
              <a:t>Niisugust</a:t>
            </a:r>
            <a:r>
              <a:rPr lang="en-GB" dirty="0" smtClean="0"/>
              <a:t> </a:t>
            </a:r>
            <a:r>
              <a:rPr lang="en-GB" dirty="0" err="1" smtClean="0"/>
              <a:t>süsteemi</a:t>
            </a:r>
            <a:r>
              <a:rPr lang="en-GB" dirty="0" smtClean="0"/>
              <a:t> </a:t>
            </a:r>
            <a:r>
              <a:rPr lang="en-GB" dirty="0" err="1" smtClean="0"/>
              <a:t>nimetatakse</a:t>
            </a:r>
            <a:r>
              <a:rPr lang="en-GB" dirty="0" smtClean="0"/>
              <a:t> </a:t>
            </a:r>
            <a:r>
              <a:rPr lang="en-GB" dirty="0" err="1" smtClean="0"/>
              <a:t>esindusdemokraatiaks</a:t>
            </a:r>
            <a:r>
              <a:rPr lang="en-GB" dirty="0" smtClean="0"/>
              <a:t>.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 smtClean="0"/>
              <a:t>Eestis</a:t>
            </a:r>
            <a:r>
              <a:rPr lang="en-GB" b="1" dirty="0" smtClean="0"/>
              <a:t> on </a:t>
            </a:r>
            <a:r>
              <a:rPr lang="en-GB" b="1" dirty="0" err="1" smtClean="0"/>
              <a:t>esindusdemokraatia</a:t>
            </a:r>
            <a:r>
              <a:rPr lang="en-GB" b="1" dirty="0" smtClean="0"/>
              <a:t>, </a:t>
            </a:r>
            <a:r>
              <a:rPr lang="en-GB" b="1" dirty="0" err="1" smtClean="0"/>
              <a:t>mida</a:t>
            </a:r>
            <a:r>
              <a:rPr lang="en-GB" b="1" dirty="0" smtClean="0"/>
              <a:t> </a:t>
            </a:r>
            <a:r>
              <a:rPr lang="en-GB" b="1" dirty="0" err="1" smtClean="0"/>
              <a:t>teostab</a:t>
            </a:r>
            <a:r>
              <a:rPr lang="en-GB" b="1" dirty="0" smtClean="0"/>
              <a:t> </a:t>
            </a:r>
            <a:r>
              <a:rPr lang="en-GB" b="1" dirty="0" err="1" smtClean="0"/>
              <a:t>Riigikogu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Eestis</a:t>
            </a:r>
            <a:r>
              <a:rPr lang="en-GB" dirty="0" smtClean="0"/>
              <a:t> </a:t>
            </a:r>
            <a:r>
              <a:rPr lang="en-GB" dirty="0" err="1" smtClean="0"/>
              <a:t>tuleneb</a:t>
            </a:r>
            <a:r>
              <a:rPr lang="en-GB" dirty="0" smtClean="0"/>
              <a:t> </a:t>
            </a:r>
            <a:r>
              <a:rPr lang="en-GB" dirty="0" err="1" smtClean="0"/>
              <a:t>Põhiseadusest</a:t>
            </a:r>
            <a:r>
              <a:rPr lang="en-GB" dirty="0" smtClean="0"/>
              <a:t> </a:t>
            </a:r>
            <a:r>
              <a:rPr lang="en-GB" dirty="0" err="1" smtClean="0"/>
              <a:t>esindusdemokraatia</a:t>
            </a:r>
            <a:r>
              <a:rPr lang="en-GB" dirty="0" smtClean="0"/>
              <a:t> </a:t>
            </a:r>
            <a:r>
              <a:rPr lang="en-GB" dirty="0" err="1" smtClean="0"/>
              <a:t>põhimõte</a:t>
            </a:r>
            <a:r>
              <a:rPr lang="en-GB" dirty="0" smtClean="0"/>
              <a:t> – </a:t>
            </a:r>
            <a:r>
              <a:rPr lang="en-GB" dirty="0" err="1" smtClean="0"/>
              <a:t>kõrgemat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teostab</a:t>
            </a:r>
            <a:r>
              <a:rPr lang="en-GB" dirty="0" smtClean="0"/>
              <a:t> </a:t>
            </a:r>
            <a:r>
              <a:rPr lang="en-GB" dirty="0" err="1" smtClean="0"/>
              <a:t>rahvas</a:t>
            </a:r>
            <a:r>
              <a:rPr lang="en-GB" dirty="0" smtClean="0"/>
              <a:t> </a:t>
            </a:r>
            <a:r>
              <a:rPr lang="en-GB" dirty="0" err="1" smtClean="0">
                <a:hlinkClick r:id="rId2"/>
              </a:rPr>
              <a:t>Riigikogu</a:t>
            </a:r>
            <a:r>
              <a:rPr lang="en-GB" dirty="0" smtClean="0"/>
              <a:t> </a:t>
            </a:r>
            <a:r>
              <a:rPr lang="en-GB" dirty="0" err="1" smtClean="0"/>
              <a:t>valimise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rahvahääletusega</a:t>
            </a:r>
            <a:r>
              <a:rPr lang="en-GB" dirty="0" smtClean="0"/>
              <a:t>. </a:t>
            </a:r>
            <a:r>
              <a:rPr lang="en-GB" dirty="0" err="1" smtClean="0"/>
              <a:t>Riigikogu</a:t>
            </a:r>
            <a:r>
              <a:rPr lang="en-GB" dirty="0" smtClean="0"/>
              <a:t>,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esindusorgani</a:t>
            </a:r>
            <a:r>
              <a:rPr lang="en-GB" dirty="0" smtClean="0"/>
              <a:t> </a:t>
            </a:r>
            <a:r>
              <a:rPr lang="en-GB" dirty="0" err="1" smtClean="0"/>
              <a:t>valimised</a:t>
            </a:r>
            <a:r>
              <a:rPr lang="en-GB" dirty="0" smtClean="0"/>
              <a:t> </a:t>
            </a:r>
            <a:r>
              <a:rPr lang="en-GB" dirty="0" err="1" smtClean="0"/>
              <a:t>toimuvad</a:t>
            </a:r>
            <a:r>
              <a:rPr lang="en-GB" dirty="0" smtClean="0"/>
              <a:t> </a:t>
            </a:r>
            <a:r>
              <a:rPr lang="en-GB" dirty="0" err="1" smtClean="0"/>
              <a:t>perioodiliselt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valimisi</a:t>
            </a:r>
            <a:r>
              <a:rPr lang="en-GB" dirty="0" smtClean="0"/>
              <a:t> </a:t>
            </a:r>
            <a:r>
              <a:rPr lang="en-GB" dirty="0" err="1" smtClean="0"/>
              <a:t>reguleerib</a:t>
            </a:r>
            <a:r>
              <a:rPr lang="en-GB" dirty="0" smtClean="0"/>
              <a:t> </a:t>
            </a:r>
            <a:r>
              <a:rPr lang="en-GB" dirty="0" err="1" smtClean="0"/>
              <a:t>Riigikogu</a:t>
            </a:r>
            <a:r>
              <a:rPr lang="en-GB" dirty="0" smtClean="0"/>
              <a:t> </a:t>
            </a:r>
            <a:r>
              <a:rPr lang="en-GB" dirty="0" err="1" smtClean="0"/>
              <a:t>valimise</a:t>
            </a:r>
            <a:r>
              <a:rPr lang="en-GB" dirty="0" smtClean="0"/>
              <a:t> </a:t>
            </a:r>
            <a:r>
              <a:rPr lang="en-GB" dirty="0" err="1" smtClean="0"/>
              <a:t>seadus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Kõiki</a:t>
            </a:r>
            <a:r>
              <a:rPr lang="en-GB" dirty="0" smtClean="0"/>
              <a:t> </a:t>
            </a:r>
            <a:r>
              <a:rPr lang="en-GB" dirty="0" err="1" smtClean="0"/>
              <a:t>esindusorganite</a:t>
            </a:r>
            <a:r>
              <a:rPr lang="en-GB" dirty="0" smtClean="0"/>
              <a:t> (</a:t>
            </a:r>
            <a:r>
              <a:rPr lang="en-GB" dirty="0" err="1" smtClean="0"/>
              <a:t>Riigikogu</a:t>
            </a:r>
            <a:r>
              <a:rPr lang="en-GB" dirty="0" smtClean="0"/>
              <a:t>, </a:t>
            </a:r>
            <a:r>
              <a:rPr lang="en-GB" dirty="0" err="1" smtClean="0"/>
              <a:t>kohaliku</a:t>
            </a:r>
            <a:r>
              <a:rPr lang="en-GB" dirty="0" smtClean="0"/>
              <a:t> </a:t>
            </a:r>
            <a:r>
              <a:rPr lang="en-GB" dirty="0" err="1" smtClean="0"/>
              <a:t>omavalitsuse</a:t>
            </a:r>
            <a:r>
              <a:rPr lang="en-GB" dirty="0" smtClean="0"/>
              <a:t> </a:t>
            </a:r>
            <a:r>
              <a:rPr lang="en-GB" dirty="0" err="1" smtClean="0"/>
              <a:t>volikogu</a:t>
            </a:r>
            <a:r>
              <a:rPr lang="en-GB" dirty="0" smtClean="0"/>
              <a:t>, </a:t>
            </a:r>
            <a:r>
              <a:rPr lang="en-GB" dirty="0" err="1" smtClean="0">
                <a:hlinkClick r:id="rId3"/>
              </a:rPr>
              <a:t>Euroopa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Parlament</a:t>
            </a:r>
            <a:r>
              <a:rPr lang="en-GB" dirty="0" smtClean="0"/>
              <a:t>) </a:t>
            </a:r>
            <a:r>
              <a:rPr lang="en-GB" dirty="0" err="1" smtClean="0"/>
              <a:t>valimisi</a:t>
            </a:r>
            <a:r>
              <a:rPr lang="en-GB" dirty="0" smtClean="0"/>
              <a:t> </a:t>
            </a:r>
            <a:r>
              <a:rPr lang="en-GB" dirty="0" err="1" smtClean="0"/>
              <a:t>korraldab</a:t>
            </a:r>
            <a:r>
              <a:rPr lang="en-GB" dirty="0" smtClean="0"/>
              <a:t> </a:t>
            </a:r>
            <a:r>
              <a:rPr lang="en-GB" dirty="0" err="1" smtClean="0">
                <a:hlinkClick r:id="rId4"/>
              </a:rPr>
              <a:t>Riigi</a:t>
            </a:r>
            <a:r>
              <a:rPr lang="en-GB" dirty="0" smtClean="0">
                <a:hlinkClick r:id="rId4"/>
              </a:rPr>
              <a:t> </a:t>
            </a:r>
            <a:r>
              <a:rPr lang="en-GB" dirty="0" err="1" smtClean="0">
                <a:hlinkClick r:id="rId4"/>
              </a:rPr>
              <a:t>Valimisteenistus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on </a:t>
            </a:r>
            <a:r>
              <a:rPr lang="en-GB" dirty="0" err="1" smtClean="0"/>
              <a:t>oma</a:t>
            </a:r>
            <a:r>
              <a:rPr lang="en-GB" dirty="0" smtClean="0"/>
              <a:t> </a:t>
            </a:r>
            <a:r>
              <a:rPr lang="en-GB" dirty="0" err="1" smtClean="0"/>
              <a:t>ülesannete</a:t>
            </a:r>
            <a:r>
              <a:rPr lang="en-GB" dirty="0" smtClean="0"/>
              <a:t> </a:t>
            </a:r>
            <a:r>
              <a:rPr lang="en-GB" dirty="0" err="1" smtClean="0"/>
              <a:t>täitmisel</a:t>
            </a:r>
            <a:r>
              <a:rPr lang="en-GB" dirty="0" smtClean="0"/>
              <a:t> </a:t>
            </a:r>
            <a:r>
              <a:rPr lang="en-GB" dirty="0" err="1" smtClean="0"/>
              <a:t>iseseisev</a:t>
            </a:r>
            <a:r>
              <a:rPr lang="en-GB" dirty="0" smtClean="0"/>
              <a:t>. </a:t>
            </a:r>
            <a:r>
              <a:rPr lang="en-GB" dirty="0" err="1" smtClean="0"/>
              <a:t>Riigi</a:t>
            </a:r>
            <a:r>
              <a:rPr lang="en-GB" dirty="0" smtClean="0"/>
              <a:t> </a:t>
            </a:r>
            <a:r>
              <a:rPr lang="en-GB" dirty="0" err="1" smtClean="0"/>
              <a:t>Valimisteenistus</a:t>
            </a:r>
            <a:r>
              <a:rPr lang="en-GB" dirty="0" smtClean="0"/>
              <a:t> on </a:t>
            </a:r>
            <a:r>
              <a:rPr lang="en-GB" dirty="0" err="1" smtClean="0"/>
              <a:t>ühtlasi</a:t>
            </a:r>
            <a:r>
              <a:rPr lang="en-GB" dirty="0" smtClean="0"/>
              <a:t> ka </a:t>
            </a:r>
            <a:r>
              <a:rPr lang="en-GB" dirty="0" err="1" smtClean="0"/>
              <a:t>Euroopa</a:t>
            </a:r>
            <a:r>
              <a:rPr lang="en-GB" dirty="0" smtClean="0"/>
              <a:t> </a:t>
            </a:r>
            <a:r>
              <a:rPr lang="en-GB" dirty="0" err="1" smtClean="0"/>
              <a:t>Liidu</a:t>
            </a:r>
            <a:r>
              <a:rPr lang="en-GB" dirty="0" smtClean="0"/>
              <a:t> </a:t>
            </a:r>
            <a:r>
              <a:rPr lang="en-GB" dirty="0" err="1" smtClean="0"/>
              <a:t>valimisvõrgustiku</a:t>
            </a:r>
            <a:r>
              <a:rPr lang="en-GB" dirty="0" smtClean="0"/>
              <a:t> </a:t>
            </a:r>
            <a:r>
              <a:rPr lang="en-GB" dirty="0" err="1" smtClean="0"/>
              <a:t>siseriiklikuks</a:t>
            </a:r>
            <a:r>
              <a:rPr lang="en-GB" dirty="0" smtClean="0"/>
              <a:t> </a:t>
            </a:r>
            <a:r>
              <a:rPr lang="en-GB" dirty="0" err="1" smtClean="0"/>
              <a:t>kontaktasutuseks</a:t>
            </a:r>
            <a:r>
              <a:rPr lang="en-GB" dirty="0" smtClean="0"/>
              <a:t>. </a:t>
            </a:r>
          </a:p>
          <a:p>
            <a:r>
              <a:rPr lang="en-GB" dirty="0" err="1" smtClean="0"/>
              <a:t>Lisaks</a:t>
            </a:r>
            <a:r>
              <a:rPr lang="en-GB" dirty="0" smtClean="0"/>
              <a:t> </a:t>
            </a:r>
            <a:r>
              <a:rPr lang="en-GB" dirty="0" err="1" smtClean="0"/>
              <a:t>Riigikogule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parlamentaarse</a:t>
            </a:r>
            <a:r>
              <a:rPr lang="en-GB" dirty="0" smtClean="0"/>
              <a:t> </a:t>
            </a:r>
            <a:r>
              <a:rPr lang="en-GB" dirty="0" err="1" smtClean="0"/>
              <a:t>demokraatia</a:t>
            </a:r>
            <a:r>
              <a:rPr lang="en-GB" dirty="0" smtClean="0"/>
              <a:t> </a:t>
            </a:r>
            <a:r>
              <a:rPr lang="en-GB" dirty="0" err="1" smtClean="0"/>
              <a:t>keskseimale</a:t>
            </a:r>
            <a:r>
              <a:rPr lang="en-GB" dirty="0" smtClean="0"/>
              <a:t> </a:t>
            </a:r>
            <a:r>
              <a:rPr lang="en-GB" dirty="0" err="1" smtClean="0"/>
              <a:t>organile</a:t>
            </a:r>
            <a:r>
              <a:rPr lang="en-GB" dirty="0" smtClean="0"/>
              <a:t> </a:t>
            </a:r>
            <a:r>
              <a:rPr lang="en-GB" b="1" dirty="0" err="1" smtClean="0"/>
              <a:t>näeb</a:t>
            </a:r>
            <a:r>
              <a:rPr lang="en-GB" b="1" dirty="0" smtClean="0"/>
              <a:t> </a:t>
            </a:r>
            <a:r>
              <a:rPr lang="en-GB" b="1" dirty="0" err="1" smtClean="0"/>
              <a:t>põhiseadus</a:t>
            </a:r>
            <a:r>
              <a:rPr lang="en-GB" b="1" dirty="0" smtClean="0"/>
              <a:t> </a:t>
            </a:r>
            <a:r>
              <a:rPr lang="en-GB" b="1" dirty="0" err="1" smtClean="0"/>
              <a:t>ette</a:t>
            </a:r>
            <a:r>
              <a:rPr lang="en-GB" b="1" dirty="0" smtClean="0"/>
              <a:t> </a:t>
            </a:r>
            <a:r>
              <a:rPr lang="en-GB" b="1" dirty="0" err="1" smtClean="0"/>
              <a:t>järgmised</a:t>
            </a:r>
            <a:r>
              <a:rPr lang="en-GB" b="1" dirty="0" smtClean="0"/>
              <a:t> </a:t>
            </a:r>
            <a:r>
              <a:rPr lang="en-GB" b="1" dirty="0" err="1" smtClean="0"/>
              <a:t>põhiseadusorganid</a:t>
            </a:r>
            <a:r>
              <a:rPr lang="en-GB" b="1" dirty="0" smtClean="0"/>
              <a:t>:</a:t>
            </a:r>
          </a:p>
          <a:p>
            <a:pPr fontAlgn="base"/>
            <a:r>
              <a:rPr lang="en-GB" dirty="0" err="1" smtClean="0">
                <a:hlinkClick r:id="rId5"/>
              </a:rPr>
              <a:t>Vabariigi</a:t>
            </a:r>
            <a:r>
              <a:rPr lang="en-GB" dirty="0" smtClean="0">
                <a:hlinkClick r:id="rId5"/>
              </a:rPr>
              <a:t> President</a:t>
            </a:r>
            <a:endParaRPr lang="en-GB" dirty="0" smtClean="0"/>
          </a:p>
          <a:p>
            <a:pPr fontAlgn="base"/>
            <a:r>
              <a:rPr lang="en-GB" dirty="0" err="1" smtClean="0">
                <a:hlinkClick r:id="rId6"/>
              </a:rPr>
              <a:t>Vabariigi</a:t>
            </a:r>
            <a:r>
              <a:rPr lang="en-GB" dirty="0" smtClean="0">
                <a:hlinkClick r:id="rId6"/>
              </a:rPr>
              <a:t> </a:t>
            </a:r>
            <a:r>
              <a:rPr lang="en-GB" dirty="0" err="1" smtClean="0">
                <a:hlinkClick r:id="rId6"/>
              </a:rPr>
              <a:t>Valitsus</a:t>
            </a:r>
            <a:endParaRPr lang="en-GB" dirty="0" smtClean="0"/>
          </a:p>
          <a:p>
            <a:pPr fontAlgn="base"/>
            <a:r>
              <a:rPr lang="en-GB" dirty="0" err="1" smtClean="0">
                <a:hlinkClick r:id="rId7"/>
              </a:rPr>
              <a:t>Riigikohus</a:t>
            </a:r>
            <a:endParaRPr lang="en-GB" dirty="0" smtClean="0"/>
          </a:p>
          <a:p>
            <a:pPr fontAlgn="base"/>
            <a:r>
              <a:rPr lang="en-GB" dirty="0" err="1" smtClean="0">
                <a:hlinkClick r:id="rId8"/>
              </a:rPr>
              <a:t>Riigikontroll</a:t>
            </a:r>
            <a:endParaRPr lang="en-GB" dirty="0" smtClean="0"/>
          </a:p>
          <a:p>
            <a:pPr fontAlgn="base"/>
            <a:r>
              <a:rPr lang="en-GB" dirty="0" err="1" smtClean="0">
                <a:hlinkClick r:id="rId9"/>
              </a:rPr>
              <a:t>Õiguskantsler</a:t>
            </a:r>
            <a:r>
              <a:rPr lang="en-GB" dirty="0" smtClean="0">
                <a:hlinkClick r:id="rId9"/>
              </a:rPr>
              <a:t>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Legitiimsus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/>
              <a:t>Legitiimsus</a:t>
            </a:r>
            <a:r>
              <a:rPr lang="en-GB" dirty="0" smtClean="0"/>
              <a:t> (</a:t>
            </a:r>
            <a:r>
              <a:rPr lang="en-GB" dirty="0" err="1" smtClean="0"/>
              <a:t>inglise</a:t>
            </a:r>
            <a:r>
              <a:rPr lang="en-GB" dirty="0" smtClean="0"/>
              <a:t> </a:t>
            </a:r>
            <a:r>
              <a:rPr lang="en-GB" i="1" dirty="0" smtClean="0"/>
              <a:t>legitimacy</a:t>
            </a:r>
            <a:r>
              <a:rPr lang="en-GB" dirty="0" smtClean="0"/>
              <a:t>) on </a:t>
            </a:r>
            <a:r>
              <a:rPr lang="en-GB" dirty="0" err="1" smtClean="0"/>
              <a:t>režiimi</a:t>
            </a:r>
            <a:r>
              <a:rPr lang="en-GB" dirty="0" smtClean="0"/>
              <a:t>, </a:t>
            </a:r>
            <a:r>
              <a:rPr lang="en-GB" dirty="0" err="1" smtClean="0"/>
              <a:t>poliitikute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juhtide</a:t>
            </a:r>
            <a:r>
              <a:rPr lang="en-GB" dirty="0" smtClean="0"/>
              <a:t> </a:t>
            </a:r>
            <a:r>
              <a:rPr lang="en-GB" dirty="0" err="1" smtClean="0"/>
              <a:t>valitsemise</a:t>
            </a:r>
            <a:r>
              <a:rPr lang="en-GB" dirty="0" smtClean="0"/>
              <a:t> </a:t>
            </a:r>
            <a:r>
              <a:rPr lang="en-GB" dirty="0" err="1" smtClean="0"/>
              <a:t>seaduslikkus</a:t>
            </a:r>
            <a:r>
              <a:rPr lang="en-GB" dirty="0" smtClean="0"/>
              <a:t>. </a:t>
            </a:r>
            <a:endParaRPr lang="et-EE" dirty="0" smtClean="0"/>
          </a:p>
          <a:p>
            <a:r>
              <a:rPr lang="en-GB" dirty="0" smtClean="0"/>
              <a:t>See </a:t>
            </a:r>
            <a:r>
              <a:rPr lang="en-GB" dirty="0" err="1" smtClean="0"/>
              <a:t>peegeldab</a:t>
            </a:r>
            <a:r>
              <a:rPr lang="en-GB" dirty="0" smtClean="0"/>
              <a:t> </a:t>
            </a:r>
            <a:r>
              <a:rPr lang="en-GB" dirty="0" err="1" smtClean="0"/>
              <a:t>sotsiaalsest</a:t>
            </a:r>
            <a:r>
              <a:rPr lang="en-GB" dirty="0" smtClean="0"/>
              <a:t> </a:t>
            </a:r>
            <a:r>
              <a:rPr lang="en-GB" dirty="0" err="1" smtClean="0"/>
              <a:t>harmooniast</a:t>
            </a:r>
            <a:r>
              <a:rPr lang="en-GB" dirty="0" smtClean="0"/>
              <a:t> </a:t>
            </a:r>
            <a:r>
              <a:rPr lang="en-GB" dirty="0" err="1" smtClean="0"/>
              <a:t>tulenevaid</a:t>
            </a:r>
            <a:r>
              <a:rPr lang="en-GB" dirty="0" smtClean="0"/>
              <a:t> </a:t>
            </a:r>
            <a:r>
              <a:rPr lang="en-GB" dirty="0" err="1" smtClean="0"/>
              <a:t>omadusi</a:t>
            </a:r>
            <a:r>
              <a:rPr lang="en-GB" dirty="0" smtClean="0"/>
              <a:t> </a:t>
            </a:r>
            <a:r>
              <a:rPr lang="en-GB" dirty="0" err="1" smtClean="0"/>
              <a:t>s.t</a:t>
            </a:r>
            <a:r>
              <a:rPr lang="en-GB" dirty="0" smtClean="0"/>
              <a:t>. </a:t>
            </a:r>
            <a:r>
              <a:rPr lang="en-GB" dirty="0" err="1" smtClean="0"/>
              <a:t>tuleneb</a:t>
            </a:r>
            <a:r>
              <a:rPr lang="en-GB" dirty="0" smtClean="0"/>
              <a:t> </a:t>
            </a:r>
            <a:r>
              <a:rPr lang="en-GB" dirty="0" err="1" smtClean="0"/>
              <a:t>kodanike</a:t>
            </a:r>
            <a:r>
              <a:rPr lang="en-GB" dirty="0" smtClean="0"/>
              <a:t> </a:t>
            </a:r>
            <a:r>
              <a:rPr lang="en-GB" dirty="0" err="1" smtClean="0"/>
              <a:t>endi</a:t>
            </a:r>
            <a:r>
              <a:rPr lang="en-GB" dirty="0" smtClean="0"/>
              <a:t> </a:t>
            </a:r>
            <a:r>
              <a:rPr lang="en-GB" dirty="0" err="1" smtClean="0"/>
              <a:t>väärtusnormidest</a:t>
            </a:r>
            <a:r>
              <a:rPr lang="en-GB" dirty="0" smtClean="0"/>
              <a:t>. </a:t>
            </a:r>
            <a:r>
              <a:rPr lang="en-GB" dirty="0" err="1" smtClean="0"/>
              <a:t>Legitiimsus</a:t>
            </a:r>
            <a:r>
              <a:rPr lang="en-GB" dirty="0" smtClean="0"/>
              <a:t> on </a:t>
            </a:r>
            <a:r>
              <a:rPr lang="en-GB" dirty="0" err="1" smtClean="0"/>
              <a:t>enamuse</a:t>
            </a:r>
            <a:r>
              <a:rPr lang="en-GB" dirty="0" smtClean="0"/>
              <a:t> </a:t>
            </a:r>
            <a:r>
              <a:rPr lang="en-GB" dirty="0" err="1" smtClean="0"/>
              <a:t>pikaajaline</a:t>
            </a:r>
            <a:r>
              <a:rPr lang="en-GB" dirty="0" smtClean="0"/>
              <a:t> </a:t>
            </a:r>
            <a:r>
              <a:rPr lang="en-GB" dirty="0" err="1" smtClean="0"/>
              <a:t>nõusolek</a:t>
            </a:r>
            <a:r>
              <a:rPr lang="en-GB" dirty="0" smtClean="0"/>
              <a:t> </a:t>
            </a:r>
            <a:r>
              <a:rPr lang="en-GB" dirty="0" err="1" smtClean="0"/>
              <a:t>aktsepteerida</a:t>
            </a:r>
            <a:r>
              <a:rPr lang="en-GB" dirty="0" smtClean="0"/>
              <a:t> </a:t>
            </a:r>
            <a:r>
              <a:rPr lang="en-GB" dirty="0" err="1" smtClean="0"/>
              <a:t>valitseva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reegleid</a:t>
            </a:r>
            <a:r>
              <a:rPr lang="en-GB" dirty="0" smtClean="0"/>
              <a:t> </a:t>
            </a:r>
            <a:r>
              <a:rPr lang="en-GB" dirty="0" err="1" smtClean="0"/>
              <a:t>seaduslikuna</a:t>
            </a:r>
            <a:r>
              <a:rPr lang="en-GB" dirty="0" smtClean="0"/>
              <a:t>.</a:t>
            </a:r>
            <a:endParaRPr lang="et-EE" dirty="0" smtClean="0"/>
          </a:p>
          <a:p>
            <a:endParaRPr lang="en-GB" dirty="0" smtClean="0"/>
          </a:p>
          <a:p>
            <a:r>
              <a:rPr lang="en-GB" dirty="0" err="1" smtClean="0"/>
              <a:t>Täielikku</a:t>
            </a:r>
            <a:r>
              <a:rPr lang="en-GB" dirty="0" smtClean="0"/>
              <a:t> </a:t>
            </a:r>
            <a:r>
              <a:rPr lang="en-GB" dirty="0" err="1" smtClean="0"/>
              <a:t>legitiimsust</a:t>
            </a:r>
            <a:r>
              <a:rPr lang="en-GB" dirty="0" smtClean="0"/>
              <a:t> on </a:t>
            </a:r>
            <a:r>
              <a:rPr lang="en-GB" dirty="0" err="1" smtClean="0"/>
              <a:t>väga</a:t>
            </a:r>
            <a:r>
              <a:rPr lang="en-GB" dirty="0" smtClean="0"/>
              <a:t> </a:t>
            </a:r>
            <a:r>
              <a:rPr lang="en-GB" dirty="0" err="1" smtClean="0"/>
              <a:t>raske</a:t>
            </a:r>
            <a:r>
              <a:rPr lang="en-GB" dirty="0" smtClean="0"/>
              <a:t> </a:t>
            </a:r>
            <a:r>
              <a:rPr lang="en-GB" dirty="0" err="1" smtClean="0"/>
              <a:t>saavutada</a:t>
            </a:r>
            <a:r>
              <a:rPr lang="en-GB" dirty="0" smtClean="0"/>
              <a:t>. </a:t>
            </a:r>
            <a:endParaRPr lang="et-EE" dirty="0" smtClean="0"/>
          </a:p>
          <a:p>
            <a:r>
              <a:rPr lang="en-GB" b="1" dirty="0" err="1" smtClean="0"/>
              <a:t>Poliitiline</a:t>
            </a:r>
            <a:r>
              <a:rPr lang="en-GB" b="1" dirty="0" smtClean="0"/>
              <a:t> </a:t>
            </a:r>
            <a:r>
              <a:rPr lang="en-GB" b="1" dirty="0" err="1" smtClean="0"/>
              <a:t>võim</a:t>
            </a:r>
            <a:r>
              <a:rPr lang="en-GB" b="1" dirty="0" smtClean="0"/>
              <a:t> </a:t>
            </a:r>
            <a:r>
              <a:rPr lang="en-GB" b="1" dirty="0" err="1" smtClean="0"/>
              <a:t>saab</a:t>
            </a:r>
            <a:r>
              <a:rPr lang="en-GB" b="1" dirty="0" smtClean="0"/>
              <a:t> olla </a:t>
            </a:r>
            <a:r>
              <a:rPr lang="en-GB" b="1" dirty="0" err="1" smtClean="0"/>
              <a:t>legitiimne</a:t>
            </a:r>
            <a:r>
              <a:rPr lang="en-GB" b="1" dirty="0" smtClean="0"/>
              <a:t> </a:t>
            </a:r>
            <a:r>
              <a:rPr lang="en-GB" b="1" dirty="0" err="1" smtClean="0"/>
              <a:t>ainult</a:t>
            </a:r>
            <a:r>
              <a:rPr lang="en-GB" b="1" dirty="0" smtClean="0"/>
              <a:t> </a:t>
            </a:r>
            <a:r>
              <a:rPr lang="en-GB" b="1" dirty="0" err="1" smtClean="0"/>
              <a:t>ühiskonnas</a:t>
            </a:r>
            <a:r>
              <a:rPr lang="en-GB" dirty="0" smtClean="0"/>
              <a:t>, </a:t>
            </a:r>
            <a:r>
              <a:rPr lang="en-GB" dirty="0" err="1" smtClean="0"/>
              <a:t>kus</a:t>
            </a:r>
            <a:r>
              <a:rPr lang="en-GB" dirty="0" smtClean="0"/>
              <a:t> on </a:t>
            </a:r>
            <a:r>
              <a:rPr lang="en-GB" dirty="0" err="1" smtClean="0"/>
              <a:t>väljakujunenud</a:t>
            </a:r>
            <a:r>
              <a:rPr lang="en-GB" dirty="0" smtClean="0"/>
              <a:t> </a:t>
            </a:r>
            <a:r>
              <a:rPr lang="en-GB" b="1" dirty="0" err="1" smtClean="0"/>
              <a:t>käitumisnormid</a:t>
            </a:r>
            <a:r>
              <a:rPr lang="en-GB" dirty="0" smtClean="0"/>
              <a:t>, </a:t>
            </a:r>
            <a:r>
              <a:rPr lang="en-GB" b="1" dirty="0" err="1" smtClean="0"/>
              <a:t>arenenud</a:t>
            </a:r>
            <a:r>
              <a:rPr lang="en-GB" b="1" dirty="0" smtClean="0"/>
              <a:t> </a:t>
            </a:r>
            <a:r>
              <a:rPr lang="en-GB" b="1" dirty="0" err="1" smtClean="0"/>
              <a:t>võimukultuur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b="1" dirty="0" err="1" smtClean="0"/>
              <a:t>kõrge</a:t>
            </a:r>
            <a:r>
              <a:rPr lang="en-GB" b="1" dirty="0" smtClean="0"/>
              <a:t> </a:t>
            </a:r>
            <a:r>
              <a:rPr lang="en-GB" b="1" dirty="0" err="1" smtClean="0"/>
              <a:t>sotsiaal-majanduslik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poliitilise</a:t>
            </a:r>
            <a:r>
              <a:rPr lang="en-GB" b="1" dirty="0" smtClean="0"/>
              <a:t> </a:t>
            </a:r>
            <a:r>
              <a:rPr lang="en-GB" b="1" dirty="0" err="1" smtClean="0"/>
              <a:t>arengu</a:t>
            </a:r>
            <a:r>
              <a:rPr lang="en-GB" b="1" dirty="0" smtClean="0"/>
              <a:t> </a:t>
            </a:r>
            <a:r>
              <a:rPr lang="en-GB" b="1" dirty="0" err="1" smtClean="0"/>
              <a:t>tase</a:t>
            </a:r>
            <a:r>
              <a:rPr lang="en-GB" b="1" dirty="0" smtClean="0"/>
              <a:t>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Põhiseadus § </a:t>
            </a:r>
            <a:r>
              <a:rPr lang="et-EE" dirty="0" smtClean="0"/>
              <a:t>4</a:t>
            </a:r>
            <a:r>
              <a:rPr lang="et-EE" dirty="0" smtClean="0"/>
              <a:t>.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Riigikogu</a:t>
            </a:r>
            <a:r>
              <a:rPr lang="et-EE" dirty="0" smtClean="0"/>
              <a:t>, Vabariigi Presidendi, Vabariigi Valitsuse ja kohtute tegevus on korraldatud võimude lahususe ja tasakaalustatuse põhimõttel.</a:t>
            </a:r>
          </a:p>
          <a:p>
            <a:endParaRPr lang="en-GB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444208" y="2132856"/>
          <a:ext cx="2520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Põhiseadus: </a:t>
            </a:r>
            <a:r>
              <a:rPr lang="en-GB" dirty="0" err="1" smtClean="0"/>
              <a:t>Paragrahv</a:t>
            </a:r>
            <a:r>
              <a:rPr lang="en-GB" dirty="0" smtClean="0"/>
              <a:t> </a:t>
            </a:r>
            <a:r>
              <a:rPr lang="en-GB" dirty="0" smtClean="0"/>
              <a:t>86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err="1" smtClean="0"/>
              <a:t>Täidesaatev</a:t>
            </a:r>
            <a:r>
              <a:rPr lang="en-GB" b="1" dirty="0" smtClean="0"/>
              <a:t> </a:t>
            </a:r>
            <a:r>
              <a:rPr lang="en-GB" b="1" dirty="0" err="1" smtClean="0"/>
              <a:t>riigivõim</a:t>
            </a:r>
            <a:r>
              <a:rPr lang="en-GB" b="1" dirty="0" smtClean="0"/>
              <a:t> </a:t>
            </a:r>
            <a:r>
              <a:rPr lang="en-GB" b="1" dirty="0" err="1" smtClean="0"/>
              <a:t>kuulub</a:t>
            </a:r>
            <a:r>
              <a:rPr lang="en-GB" b="1" dirty="0" smtClean="0"/>
              <a:t> </a:t>
            </a:r>
            <a:r>
              <a:rPr lang="en-GB" b="1" dirty="0" err="1" smtClean="0"/>
              <a:t>Vabariigi</a:t>
            </a:r>
            <a:r>
              <a:rPr lang="en-GB" b="1" dirty="0" smtClean="0"/>
              <a:t> </a:t>
            </a:r>
            <a:r>
              <a:rPr lang="en-GB" b="1" dirty="0" err="1" smtClean="0"/>
              <a:t>Valitsusele</a:t>
            </a:r>
            <a:r>
              <a:rPr lang="en-GB" b="1" dirty="0" smtClean="0"/>
              <a:t>.</a:t>
            </a:r>
            <a:endParaRPr lang="et-EE" b="1" dirty="0" smtClean="0"/>
          </a:p>
          <a:p>
            <a:pPr>
              <a:buNone/>
            </a:pPr>
            <a:r>
              <a:rPr lang="et-EE" dirty="0" smtClean="0"/>
              <a:t>	</a:t>
            </a:r>
            <a:r>
              <a:rPr lang="en-GB" dirty="0" err="1" smtClean="0"/>
              <a:t>Mõiste</a:t>
            </a:r>
            <a:r>
              <a:rPr lang="en-GB" dirty="0" smtClean="0"/>
              <a:t> </a:t>
            </a:r>
            <a:r>
              <a:rPr lang="en-GB" dirty="0" smtClean="0"/>
              <a:t>„</a:t>
            </a:r>
            <a:r>
              <a:rPr lang="en-GB" dirty="0" err="1" smtClean="0"/>
              <a:t>täidesaatev</a:t>
            </a:r>
            <a:r>
              <a:rPr lang="en-GB" dirty="0" smtClean="0"/>
              <a:t> </a:t>
            </a:r>
            <a:r>
              <a:rPr lang="en-GB" dirty="0" err="1" smtClean="0"/>
              <a:t>riigivõim</a:t>
            </a:r>
            <a:r>
              <a:rPr lang="en-GB" dirty="0" smtClean="0"/>
              <a:t>“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hõlma</a:t>
            </a:r>
            <a:r>
              <a:rPr lang="en-GB" dirty="0" smtClean="0"/>
              <a:t> </a:t>
            </a:r>
            <a:r>
              <a:rPr lang="en-GB" dirty="0" err="1" smtClean="0"/>
              <a:t>üksnes</a:t>
            </a:r>
            <a:r>
              <a:rPr lang="en-GB" dirty="0" smtClean="0"/>
              <a:t> </a:t>
            </a:r>
            <a:r>
              <a:rPr lang="en-GB" dirty="0" err="1" smtClean="0"/>
              <a:t>seaduste</a:t>
            </a:r>
            <a:r>
              <a:rPr lang="en-GB" dirty="0" smtClean="0"/>
              <a:t> </a:t>
            </a:r>
            <a:r>
              <a:rPr lang="en-GB" dirty="0" err="1" smtClean="0"/>
              <a:t>täitmist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rakendamist</a:t>
            </a:r>
            <a:r>
              <a:rPr lang="en-GB" dirty="0" smtClean="0"/>
              <a:t>, </a:t>
            </a:r>
            <a:r>
              <a:rPr lang="en-GB" dirty="0" err="1" smtClean="0"/>
              <a:t>vaid</a:t>
            </a:r>
            <a:r>
              <a:rPr lang="en-GB" dirty="0" smtClean="0"/>
              <a:t> ka </a:t>
            </a:r>
            <a:r>
              <a:rPr lang="en-GB" dirty="0" err="1" smtClean="0"/>
              <a:t>muude</a:t>
            </a:r>
            <a:r>
              <a:rPr lang="en-GB" dirty="0" smtClean="0"/>
              <a:t> </a:t>
            </a:r>
            <a:r>
              <a:rPr lang="en-GB" dirty="0" err="1" smtClean="0"/>
              <a:t>ühiskondliku</a:t>
            </a:r>
            <a:r>
              <a:rPr lang="en-GB" dirty="0" smtClean="0"/>
              <a:t> </a:t>
            </a:r>
            <a:r>
              <a:rPr lang="en-GB" dirty="0" err="1" smtClean="0"/>
              <a:t>elu</a:t>
            </a:r>
            <a:r>
              <a:rPr lang="en-GB" dirty="0" smtClean="0"/>
              <a:t> </a:t>
            </a:r>
            <a:r>
              <a:rPr lang="en-GB" dirty="0" err="1" smtClean="0"/>
              <a:t>valdkondadesse</a:t>
            </a:r>
            <a:r>
              <a:rPr lang="en-GB" dirty="0" smtClean="0"/>
              <a:t> </a:t>
            </a:r>
            <a:r>
              <a:rPr lang="en-GB" dirty="0" err="1" smtClean="0"/>
              <a:t>kuuluvate</a:t>
            </a:r>
            <a:r>
              <a:rPr lang="en-GB" dirty="0" smtClean="0"/>
              <a:t> </a:t>
            </a:r>
            <a:r>
              <a:rPr lang="en-GB" dirty="0" err="1" smtClean="0"/>
              <a:t>ülesannete</a:t>
            </a:r>
            <a:r>
              <a:rPr lang="en-GB" dirty="0" smtClean="0"/>
              <a:t> </a:t>
            </a:r>
            <a:r>
              <a:rPr lang="en-GB" dirty="0" err="1" smtClean="0"/>
              <a:t>täitmist</a:t>
            </a:r>
            <a:r>
              <a:rPr lang="en-GB" dirty="0" smtClean="0"/>
              <a:t>. </a:t>
            </a:r>
            <a:r>
              <a:rPr lang="en-GB" dirty="0" err="1" smtClean="0"/>
              <a:t>Nii</a:t>
            </a:r>
            <a:r>
              <a:rPr lang="en-GB" dirty="0" smtClean="0"/>
              <a:t> </a:t>
            </a:r>
            <a:r>
              <a:rPr lang="en-GB" dirty="0" err="1" smtClean="0"/>
              <a:t>näiteks</a:t>
            </a:r>
            <a:r>
              <a:rPr lang="en-GB" dirty="0" smtClean="0"/>
              <a:t>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dirty="0" err="1" smtClean="0"/>
              <a:t>täidesaatva</a:t>
            </a:r>
            <a:r>
              <a:rPr lang="en-GB" dirty="0" smtClean="0"/>
              <a:t> </a:t>
            </a:r>
            <a:r>
              <a:rPr lang="en-GB" dirty="0" err="1" smtClean="0"/>
              <a:t>riigivõimu</a:t>
            </a:r>
            <a:r>
              <a:rPr lang="en-GB" dirty="0" smtClean="0"/>
              <a:t> </a:t>
            </a:r>
            <a:r>
              <a:rPr lang="en-GB" dirty="0" err="1" smtClean="0"/>
              <a:t>teostamine</a:t>
            </a:r>
            <a:r>
              <a:rPr lang="en-GB" dirty="0" smtClean="0"/>
              <a:t> ka </a:t>
            </a:r>
            <a:r>
              <a:rPr lang="en-GB" dirty="0" err="1" smtClean="0"/>
              <a:t>piiratud</a:t>
            </a:r>
            <a:r>
              <a:rPr lang="en-GB" dirty="0" smtClean="0"/>
              <a:t> </a:t>
            </a:r>
            <a:r>
              <a:rPr lang="en-GB" dirty="0" err="1" smtClean="0"/>
              <a:t>ulatusega</a:t>
            </a:r>
            <a:r>
              <a:rPr lang="en-GB" dirty="0" smtClean="0"/>
              <a:t> </a:t>
            </a:r>
            <a:r>
              <a:rPr lang="en-GB" dirty="0" err="1" smtClean="0"/>
              <a:t>õigusloomet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õigusemõistmist</a:t>
            </a:r>
            <a:r>
              <a:rPr lang="en-GB" dirty="0" smtClean="0"/>
              <a:t>. </a:t>
            </a:r>
            <a:r>
              <a:rPr lang="en-GB" dirty="0" err="1" smtClean="0"/>
              <a:t>Selleks</a:t>
            </a:r>
            <a:r>
              <a:rPr lang="en-GB" dirty="0" smtClean="0"/>
              <a:t> et </a:t>
            </a:r>
            <a:r>
              <a:rPr lang="en-GB" dirty="0" err="1" smtClean="0"/>
              <a:t>seadusi</a:t>
            </a:r>
            <a:r>
              <a:rPr lang="en-GB" dirty="0" smtClean="0"/>
              <a:t> </a:t>
            </a:r>
            <a:r>
              <a:rPr lang="en-GB" dirty="0" err="1" smtClean="0"/>
              <a:t>saaks</a:t>
            </a:r>
            <a:r>
              <a:rPr lang="en-GB" dirty="0" smtClean="0"/>
              <a:t> </a:t>
            </a:r>
            <a:r>
              <a:rPr lang="en-GB" dirty="0" err="1" smtClean="0"/>
              <a:t>rakendada</a:t>
            </a:r>
            <a:r>
              <a:rPr lang="en-GB" dirty="0" smtClean="0"/>
              <a:t>, on </a:t>
            </a:r>
            <a:r>
              <a:rPr lang="en-GB" dirty="0" err="1" smtClean="0"/>
              <a:t>neid</a:t>
            </a:r>
            <a:r>
              <a:rPr lang="en-GB" dirty="0" smtClean="0"/>
              <a:t> </a:t>
            </a:r>
            <a:r>
              <a:rPr lang="en-GB" dirty="0" err="1" smtClean="0"/>
              <a:t>sageli</a:t>
            </a:r>
            <a:r>
              <a:rPr lang="en-GB" dirty="0" smtClean="0"/>
              <a:t> </a:t>
            </a:r>
            <a:r>
              <a:rPr lang="en-GB" dirty="0" err="1" smtClean="0"/>
              <a:t>vaja</a:t>
            </a:r>
            <a:r>
              <a:rPr lang="en-GB" dirty="0" smtClean="0"/>
              <a:t> </a:t>
            </a:r>
            <a:r>
              <a:rPr lang="en-GB" dirty="0" err="1" smtClean="0"/>
              <a:t>täpsustada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konkretiseerida</a:t>
            </a:r>
            <a:r>
              <a:rPr lang="en-GB" dirty="0" smtClean="0"/>
              <a:t>. </a:t>
            </a:r>
            <a:r>
              <a:rPr lang="en-GB" dirty="0" err="1" smtClean="0"/>
              <a:t>Seda</a:t>
            </a:r>
            <a:r>
              <a:rPr lang="en-GB" dirty="0" smtClean="0"/>
              <a:t> </a:t>
            </a:r>
            <a:r>
              <a:rPr lang="en-GB" dirty="0" err="1" smtClean="0"/>
              <a:t>tehakse</a:t>
            </a:r>
            <a:r>
              <a:rPr lang="en-GB" dirty="0" smtClean="0"/>
              <a:t> </a:t>
            </a:r>
            <a:r>
              <a:rPr lang="en-GB" dirty="0" err="1" smtClean="0"/>
              <a:t>Vabariigi</a:t>
            </a:r>
            <a:r>
              <a:rPr lang="en-GB" dirty="0" smtClean="0"/>
              <a:t> </a:t>
            </a:r>
            <a:r>
              <a:rPr lang="en-GB" dirty="0" err="1" smtClean="0"/>
              <a:t>Valitsuse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ministrite</a:t>
            </a:r>
            <a:r>
              <a:rPr lang="en-GB" dirty="0" smtClean="0"/>
              <a:t> </a:t>
            </a:r>
            <a:r>
              <a:rPr lang="en-GB" dirty="0" err="1" smtClean="0"/>
              <a:t>määrustega</a:t>
            </a:r>
            <a:r>
              <a:rPr lang="en-GB" dirty="0" smtClean="0"/>
              <a:t>. </a:t>
            </a:r>
            <a:r>
              <a:rPr lang="en-GB" dirty="0" err="1" smtClean="0"/>
              <a:t>Õigusliku</a:t>
            </a:r>
            <a:r>
              <a:rPr lang="en-GB" dirty="0" smtClean="0"/>
              <a:t> </a:t>
            </a:r>
            <a:r>
              <a:rPr lang="en-GB" dirty="0" err="1" smtClean="0"/>
              <a:t>vaidluse</a:t>
            </a:r>
            <a:r>
              <a:rPr lang="en-GB" dirty="0" smtClean="0"/>
              <a:t> </a:t>
            </a:r>
            <a:r>
              <a:rPr lang="en-GB" dirty="0" err="1" smtClean="0"/>
              <a:t>tekkimisel</a:t>
            </a:r>
            <a:r>
              <a:rPr lang="en-GB" dirty="0" smtClean="0"/>
              <a:t> </a:t>
            </a:r>
            <a:r>
              <a:rPr lang="en-GB" dirty="0" err="1" smtClean="0"/>
              <a:t>avaliku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isiku</a:t>
            </a:r>
            <a:r>
              <a:rPr lang="en-GB" dirty="0" smtClean="0"/>
              <a:t> </a:t>
            </a:r>
            <a:r>
              <a:rPr lang="en-GB" dirty="0" err="1" smtClean="0"/>
              <a:t>vahel</a:t>
            </a:r>
            <a:r>
              <a:rPr lang="en-GB" dirty="0" smtClean="0"/>
              <a:t> </a:t>
            </a:r>
            <a:r>
              <a:rPr lang="en-GB" dirty="0" err="1" smtClean="0"/>
              <a:t>võib</a:t>
            </a:r>
            <a:r>
              <a:rPr lang="en-GB" dirty="0" smtClean="0"/>
              <a:t> </a:t>
            </a:r>
            <a:r>
              <a:rPr lang="en-GB" dirty="0" err="1" smtClean="0"/>
              <a:t>isik</a:t>
            </a:r>
            <a:r>
              <a:rPr lang="en-GB" dirty="0" smtClean="0"/>
              <a:t> </a:t>
            </a:r>
            <a:r>
              <a:rPr lang="en-GB" dirty="0" err="1" smtClean="0"/>
              <a:t>taotleda</a:t>
            </a:r>
            <a:r>
              <a:rPr lang="en-GB" dirty="0" smtClean="0"/>
              <a:t> </a:t>
            </a:r>
            <a:r>
              <a:rPr lang="en-GB" dirty="0" err="1" smtClean="0"/>
              <a:t>vaidluse</a:t>
            </a:r>
            <a:r>
              <a:rPr lang="en-GB" dirty="0" smtClean="0"/>
              <a:t> </a:t>
            </a:r>
            <a:r>
              <a:rPr lang="en-GB" dirty="0" err="1" smtClean="0"/>
              <a:t>lahendamist</a:t>
            </a:r>
            <a:r>
              <a:rPr lang="en-GB" dirty="0" smtClean="0"/>
              <a:t> </a:t>
            </a:r>
            <a:r>
              <a:rPr lang="en-GB" dirty="0" err="1" smtClean="0"/>
              <a:t>vaidluste</a:t>
            </a:r>
            <a:r>
              <a:rPr lang="en-GB" dirty="0" smtClean="0"/>
              <a:t> </a:t>
            </a:r>
            <a:r>
              <a:rPr lang="en-GB" dirty="0" err="1" smtClean="0"/>
              <a:t>lahendamise</a:t>
            </a:r>
            <a:r>
              <a:rPr lang="en-GB" dirty="0" smtClean="0"/>
              <a:t> </a:t>
            </a:r>
            <a:r>
              <a:rPr lang="en-GB" dirty="0" err="1" smtClean="0"/>
              <a:t>kohtueelses</a:t>
            </a:r>
            <a:r>
              <a:rPr lang="en-GB" dirty="0" smtClean="0"/>
              <a:t> </a:t>
            </a:r>
            <a:r>
              <a:rPr lang="en-GB" dirty="0" err="1" smtClean="0"/>
              <a:t>korras</a:t>
            </a:r>
            <a:r>
              <a:rPr lang="en-GB" dirty="0" smtClean="0"/>
              <a:t>.</a:t>
            </a:r>
            <a:endParaRPr lang="et-EE" dirty="0" smtClean="0"/>
          </a:p>
          <a:p>
            <a:endParaRPr lang="en-GB" dirty="0" smtClean="0"/>
          </a:p>
          <a:p>
            <a:pPr>
              <a:buNone/>
            </a:pPr>
            <a:r>
              <a:rPr lang="et-EE" dirty="0" smtClean="0"/>
              <a:t>	</a:t>
            </a:r>
            <a:r>
              <a:rPr lang="en-GB" dirty="0" err="1" smtClean="0"/>
              <a:t>Vabariigi</a:t>
            </a:r>
            <a:r>
              <a:rPr lang="en-GB" dirty="0" smtClean="0"/>
              <a:t> </a:t>
            </a:r>
            <a:r>
              <a:rPr lang="en-GB" dirty="0" err="1" smtClean="0"/>
              <a:t>Valitsuse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põhiseadusliku</a:t>
            </a:r>
            <a:r>
              <a:rPr lang="en-GB" dirty="0" smtClean="0"/>
              <a:t> </a:t>
            </a:r>
            <a:r>
              <a:rPr lang="en-GB" dirty="0" err="1" smtClean="0"/>
              <a:t>institutsiooni</a:t>
            </a:r>
            <a:r>
              <a:rPr lang="en-GB" dirty="0" smtClean="0"/>
              <a:t> </a:t>
            </a:r>
            <a:r>
              <a:rPr lang="en-GB" dirty="0" err="1" smtClean="0"/>
              <a:t>põhitegevuseks</a:t>
            </a:r>
            <a:r>
              <a:rPr lang="en-GB" dirty="0" smtClean="0"/>
              <a:t> on </a:t>
            </a:r>
            <a:r>
              <a:rPr lang="en-GB" dirty="0" err="1" smtClean="0"/>
              <a:t>valitsemine</a:t>
            </a:r>
            <a:r>
              <a:rPr lang="en-GB" dirty="0" smtClean="0"/>
              <a:t> (§ 87 p-d 1, 4 </a:t>
            </a:r>
            <a:r>
              <a:rPr lang="en-GB" dirty="0" err="1" smtClean="0"/>
              <a:t>ja</a:t>
            </a:r>
            <a:r>
              <a:rPr lang="en-GB" dirty="0" smtClean="0"/>
              <a:t> 5), </a:t>
            </a:r>
            <a:r>
              <a:rPr lang="en-GB" dirty="0" err="1" smtClean="0"/>
              <a:t>vähemal</a:t>
            </a:r>
            <a:r>
              <a:rPr lang="en-GB" dirty="0" smtClean="0"/>
              <a:t> </a:t>
            </a:r>
            <a:r>
              <a:rPr lang="en-GB" dirty="0" err="1" smtClean="0"/>
              <a:t>määral</a:t>
            </a:r>
            <a:r>
              <a:rPr lang="en-GB" dirty="0" smtClean="0"/>
              <a:t> </a:t>
            </a:r>
            <a:r>
              <a:rPr lang="en-GB" dirty="0" err="1" smtClean="0"/>
              <a:t>haldus</a:t>
            </a:r>
            <a:r>
              <a:rPr lang="en-GB" dirty="0" smtClean="0"/>
              <a:t> (§ 87 p-d 2, 3, 6, 7 </a:t>
            </a:r>
            <a:r>
              <a:rPr lang="en-GB" dirty="0" err="1" smtClean="0"/>
              <a:t>ja</a:t>
            </a:r>
            <a:r>
              <a:rPr lang="en-GB" dirty="0" smtClean="0"/>
              <a:t> 8). </a:t>
            </a:r>
            <a:r>
              <a:rPr lang="en-GB" dirty="0" err="1" smtClean="0"/>
              <a:t>Valitsemine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haldus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täidesaatva</a:t>
            </a:r>
            <a:r>
              <a:rPr lang="en-GB" dirty="0" smtClean="0"/>
              <a:t> </a:t>
            </a:r>
            <a:r>
              <a:rPr lang="en-GB" dirty="0" err="1" smtClean="0"/>
              <a:t>riigivõimu</a:t>
            </a:r>
            <a:r>
              <a:rPr lang="en-GB" dirty="0" smtClean="0"/>
              <a:t> </a:t>
            </a:r>
            <a:r>
              <a:rPr lang="en-GB" dirty="0" err="1" smtClean="0"/>
              <a:t>funktsioonid</a:t>
            </a:r>
            <a:r>
              <a:rPr lang="en-GB" dirty="0" smtClean="0"/>
              <a:t> on </a:t>
            </a:r>
            <a:r>
              <a:rPr lang="en-GB" dirty="0" err="1" smtClean="0"/>
              <a:t>organisatsiooniliselt</a:t>
            </a:r>
            <a:r>
              <a:rPr lang="en-GB" dirty="0" smtClean="0"/>
              <a:t> </a:t>
            </a:r>
            <a:r>
              <a:rPr lang="en-GB" dirty="0" err="1" smtClean="0"/>
              <a:t>läbi</a:t>
            </a:r>
            <a:r>
              <a:rPr lang="en-GB" dirty="0" smtClean="0"/>
              <a:t> </a:t>
            </a:r>
            <a:r>
              <a:rPr lang="en-GB" dirty="0" err="1" smtClean="0"/>
              <a:t>põimunud</a:t>
            </a:r>
            <a:r>
              <a:rPr lang="en-GB" dirty="0" smtClean="0"/>
              <a:t> </a:t>
            </a:r>
            <a:r>
              <a:rPr lang="en-GB" dirty="0" err="1" smtClean="0"/>
              <a:t>eriti</a:t>
            </a:r>
            <a:r>
              <a:rPr lang="en-GB" dirty="0" smtClean="0"/>
              <a:t> </a:t>
            </a:r>
            <a:r>
              <a:rPr lang="en-GB" dirty="0" err="1" smtClean="0"/>
              <a:t>ministeeriumide</a:t>
            </a:r>
            <a:r>
              <a:rPr lang="en-GB" dirty="0" smtClean="0"/>
              <a:t> </a:t>
            </a:r>
            <a:r>
              <a:rPr lang="en-GB" dirty="0" err="1" smtClean="0"/>
              <a:t>tasandil</a:t>
            </a:r>
            <a:r>
              <a:rPr lang="en-GB" dirty="0" smtClean="0"/>
              <a:t>. </a:t>
            </a:r>
            <a:endParaRPr lang="et-EE" dirty="0" smtClean="0"/>
          </a:p>
          <a:p>
            <a:pPr algn="r"/>
            <a:r>
              <a:rPr lang="en-GB" dirty="0" smtClean="0"/>
              <a:t>https://pohiseadus.ee/sisu/3562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MIS </a:t>
            </a:r>
            <a:r>
              <a:rPr lang="en-GB" b="1" dirty="0" smtClean="0"/>
              <a:t>ON POLIITILINE IDEOLOOGIA</a:t>
            </a:r>
            <a:r>
              <a:rPr lang="en-GB" b="1" dirty="0" smtClean="0"/>
              <a:t>?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Ideoloogiaid</a:t>
            </a:r>
            <a:r>
              <a:rPr lang="en-GB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keskenduvad</a:t>
            </a:r>
            <a:r>
              <a:rPr lang="en-GB" dirty="0" smtClean="0"/>
              <a:t> </a:t>
            </a:r>
            <a:r>
              <a:rPr lang="en-GB" dirty="0" err="1" smtClean="0"/>
              <a:t>ühiskonnakorraldusele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poliitikale</a:t>
            </a:r>
            <a:r>
              <a:rPr lang="en-GB" dirty="0" smtClean="0"/>
              <a:t>, </a:t>
            </a:r>
            <a:r>
              <a:rPr lang="en-GB" dirty="0" err="1" smtClean="0"/>
              <a:t>nimetatakse</a:t>
            </a:r>
            <a:r>
              <a:rPr lang="en-GB" dirty="0" smtClean="0"/>
              <a:t> </a:t>
            </a:r>
            <a:r>
              <a:rPr lang="en-GB" b="1" dirty="0" err="1" smtClean="0"/>
              <a:t>poliitilisteks</a:t>
            </a:r>
            <a:r>
              <a:rPr lang="en-GB" b="1" dirty="0" smtClean="0"/>
              <a:t> </a:t>
            </a:r>
            <a:r>
              <a:rPr lang="en-GB" b="1" dirty="0" err="1" smtClean="0"/>
              <a:t>ideoloogiateks</a:t>
            </a:r>
            <a:r>
              <a:rPr lang="en-GB" b="1" dirty="0" smtClean="0"/>
              <a:t>. </a:t>
            </a:r>
            <a:r>
              <a:rPr lang="en-GB" dirty="0" err="1" smtClean="0"/>
              <a:t>Sellisel</a:t>
            </a:r>
            <a:r>
              <a:rPr lang="en-GB" dirty="0" smtClean="0"/>
              <a:t> </a:t>
            </a:r>
            <a:r>
              <a:rPr lang="en-GB" dirty="0" err="1" smtClean="0"/>
              <a:t>juhul</a:t>
            </a:r>
            <a:r>
              <a:rPr lang="en-GB" dirty="0" smtClean="0"/>
              <a:t> on </a:t>
            </a:r>
            <a:r>
              <a:rPr lang="en-GB" dirty="0" err="1" smtClean="0"/>
              <a:t>nende</a:t>
            </a:r>
            <a:r>
              <a:rPr lang="en-GB" dirty="0" smtClean="0"/>
              <a:t> </a:t>
            </a:r>
            <a:r>
              <a:rPr lang="en-GB" dirty="0" err="1" smtClean="0"/>
              <a:t>ideoloogiate</a:t>
            </a:r>
            <a:r>
              <a:rPr lang="en-GB" dirty="0" smtClean="0"/>
              <a:t> </a:t>
            </a:r>
            <a:r>
              <a:rPr lang="en-GB" dirty="0" err="1" smtClean="0"/>
              <a:t>eesmärk</a:t>
            </a:r>
            <a:r>
              <a:rPr lang="en-GB" dirty="0" smtClean="0"/>
              <a:t> </a:t>
            </a:r>
            <a:r>
              <a:rPr lang="en-GB" dirty="0" err="1" smtClean="0"/>
              <a:t>edastada</a:t>
            </a:r>
            <a:r>
              <a:rPr lang="en-GB" dirty="0" smtClean="0"/>
              <a:t> </a:t>
            </a:r>
            <a:r>
              <a:rPr lang="en-GB" dirty="0" err="1" smtClean="0"/>
              <a:t>neid</a:t>
            </a:r>
            <a:r>
              <a:rPr lang="en-GB" dirty="0" smtClean="0"/>
              <a:t> </a:t>
            </a:r>
            <a:r>
              <a:rPr lang="en-GB" dirty="0" err="1" smtClean="0"/>
              <a:t>väärtusi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põhimõtteid</a:t>
            </a:r>
            <a:r>
              <a:rPr lang="en-GB" dirty="0" smtClean="0"/>
              <a:t>, mille </a:t>
            </a:r>
            <a:r>
              <a:rPr lang="en-GB" dirty="0" err="1" smtClean="0"/>
              <a:t>järgi</a:t>
            </a:r>
            <a:r>
              <a:rPr lang="en-GB" dirty="0" smtClean="0"/>
              <a:t> </a:t>
            </a:r>
            <a:r>
              <a:rPr lang="en-GB" dirty="0" err="1" smtClean="0"/>
              <a:t>tuleks</a:t>
            </a:r>
            <a:r>
              <a:rPr lang="en-GB" dirty="0" smtClean="0"/>
              <a:t> </a:t>
            </a:r>
            <a:r>
              <a:rPr lang="en-GB" dirty="0" err="1" smtClean="0"/>
              <a:t>ühiskonda</a:t>
            </a:r>
            <a:r>
              <a:rPr lang="en-GB" dirty="0" smtClean="0"/>
              <a:t> </a:t>
            </a:r>
            <a:r>
              <a:rPr lang="en-GB" dirty="0" err="1" smtClean="0"/>
              <a:t>juhtida</a:t>
            </a:r>
            <a:r>
              <a:rPr lang="en-GB" dirty="0" smtClean="0"/>
              <a:t> (</a:t>
            </a:r>
            <a:r>
              <a:rPr lang="en-GB" dirty="0" err="1" smtClean="0"/>
              <a:t>Saarts</a:t>
            </a:r>
            <a:r>
              <a:rPr lang="en-GB" dirty="0" smtClean="0"/>
              <a:t>, </a:t>
            </a:r>
            <a:r>
              <a:rPr lang="en-GB" dirty="0" err="1" smtClean="0"/>
              <a:t>Roosmaa</a:t>
            </a:r>
            <a:r>
              <a:rPr lang="en-GB" dirty="0" smtClean="0"/>
              <a:t> 2014: 134). </a:t>
            </a:r>
            <a:br>
              <a:rPr lang="en-GB" dirty="0" smtClean="0"/>
            </a:br>
            <a:endParaRPr lang="et-EE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Poliitilistel</a:t>
            </a:r>
            <a:r>
              <a:rPr lang="en-GB" dirty="0" smtClean="0"/>
              <a:t>) </a:t>
            </a:r>
            <a:r>
              <a:rPr lang="en-GB" dirty="0" err="1" smtClean="0"/>
              <a:t>ideoloogiatel</a:t>
            </a:r>
            <a:r>
              <a:rPr lang="en-GB" dirty="0" smtClean="0"/>
              <a:t> on 3 </a:t>
            </a:r>
            <a:r>
              <a:rPr lang="en-GB" dirty="0" err="1" smtClean="0"/>
              <a:t>peamist</a:t>
            </a:r>
            <a:r>
              <a:rPr lang="et-EE" dirty="0" smtClean="0"/>
              <a:t> funktsiooni</a:t>
            </a:r>
            <a:r>
              <a:rPr lang="en-GB" dirty="0" smtClean="0"/>
              <a:t> </a:t>
            </a:r>
            <a:r>
              <a:rPr lang="en-GB" dirty="0" err="1" smtClean="0"/>
              <a:t>ehk</a:t>
            </a:r>
            <a:r>
              <a:rPr lang="en-GB" dirty="0" smtClean="0"/>
              <a:t> </a:t>
            </a:r>
            <a:r>
              <a:rPr lang="en-GB" dirty="0" err="1" smtClean="0"/>
              <a:t>ülesannet</a:t>
            </a:r>
            <a:r>
              <a:rPr lang="en-GB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err="1" smtClean="0"/>
              <a:t>Seletamine</a:t>
            </a:r>
            <a:r>
              <a:rPr lang="en-GB" dirty="0" smtClean="0"/>
              <a:t> –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selgitab</a:t>
            </a:r>
            <a:r>
              <a:rPr lang="en-GB" dirty="0" smtClean="0"/>
              <a:t>, </a:t>
            </a:r>
            <a:r>
              <a:rPr lang="en-GB" dirty="0" err="1" smtClean="0"/>
              <a:t>miks</a:t>
            </a:r>
            <a:r>
              <a:rPr lang="en-GB" dirty="0" smtClean="0"/>
              <a:t> on </a:t>
            </a:r>
            <a:r>
              <a:rPr lang="en-GB" dirty="0" err="1" smtClean="0"/>
              <a:t>asjad</a:t>
            </a:r>
            <a:r>
              <a:rPr lang="en-GB" dirty="0" smtClean="0"/>
              <a:t> </a:t>
            </a:r>
            <a:r>
              <a:rPr lang="en-GB" dirty="0" err="1" smtClean="0"/>
              <a:t>nii</a:t>
            </a:r>
            <a:r>
              <a:rPr lang="en-GB" dirty="0" smtClean="0"/>
              <a:t> </a:t>
            </a:r>
            <a:r>
              <a:rPr lang="en-GB" dirty="0" err="1" smtClean="0"/>
              <a:t>nagu</a:t>
            </a:r>
            <a:r>
              <a:rPr lang="en-GB" dirty="0" smtClean="0"/>
              <a:t> </a:t>
            </a:r>
            <a:r>
              <a:rPr lang="en-GB" dirty="0" err="1" smtClean="0"/>
              <a:t>nad</a:t>
            </a:r>
            <a:r>
              <a:rPr lang="en-GB" dirty="0" smtClean="0"/>
              <a:t> on. </a:t>
            </a:r>
            <a:r>
              <a:rPr lang="en-GB" dirty="0" err="1" smtClean="0"/>
              <a:t>Poliitiline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vastab</a:t>
            </a:r>
            <a:r>
              <a:rPr lang="en-GB" dirty="0" smtClean="0"/>
              <a:t> </a:t>
            </a:r>
            <a:r>
              <a:rPr lang="en-GB" dirty="0" err="1" smtClean="0"/>
              <a:t>küsimusele</a:t>
            </a:r>
            <a:r>
              <a:rPr lang="en-GB" dirty="0" smtClean="0"/>
              <a:t> „</a:t>
            </a:r>
            <a:r>
              <a:rPr lang="en-GB" dirty="0" err="1" smtClean="0"/>
              <a:t>Miks</a:t>
            </a:r>
            <a:r>
              <a:rPr lang="en-GB" dirty="0" smtClean="0"/>
              <a:t> </a:t>
            </a:r>
            <a:r>
              <a:rPr lang="en-GB" dirty="0" err="1" smtClean="0"/>
              <a:t>meie</a:t>
            </a:r>
            <a:r>
              <a:rPr lang="en-GB" dirty="0" smtClean="0"/>
              <a:t> </a:t>
            </a:r>
            <a:r>
              <a:rPr lang="en-GB" dirty="0" err="1" smtClean="0"/>
              <a:t>ümber</a:t>
            </a:r>
            <a:r>
              <a:rPr lang="en-GB" dirty="0" smtClean="0"/>
              <a:t> </a:t>
            </a:r>
            <a:r>
              <a:rPr lang="en-GB" dirty="0" err="1" smtClean="0"/>
              <a:t>olev</a:t>
            </a:r>
            <a:r>
              <a:rPr lang="en-GB" dirty="0" smtClean="0"/>
              <a:t> </a:t>
            </a:r>
            <a:r>
              <a:rPr lang="en-GB" dirty="0" err="1" smtClean="0"/>
              <a:t>ühiskond</a:t>
            </a:r>
            <a:r>
              <a:rPr lang="en-GB" dirty="0" smtClean="0"/>
              <a:t> just </a:t>
            </a:r>
            <a:r>
              <a:rPr lang="en-GB" dirty="0" err="1" smtClean="0"/>
              <a:t>selline</a:t>
            </a:r>
            <a:r>
              <a:rPr lang="en-GB" dirty="0" smtClean="0"/>
              <a:t> on?“ </a:t>
            </a:r>
            <a:r>
              <a:rPr lang="en-GB" dirty="0" err="1" smtClean="0"/>
              <a:t>Lisaks</a:t>
            </a:r>
            <a:r>
              <a:rPr lang="en-GB" dirty="0" smtClean="0"/>
              <a:t> </a:t>
            </a:r>
            <a:r>
              <a:rPr lang="en-GB" dirty="0" err="1" smtClean="0"/>
              <a:t>olukorra</a:t>
            </a:r>
            <a:r>
              <a:rPr lang="en-GB" dirty="0" smtClean="0"/>
              <a:t> </a:t>
            </a:r>
            <a:r>
              <a:rPr lang="en-GB" dirty="0" err="1" smtClean="0"/>
              <a:t>seletamisele</a:t>
            </a:r>
            <a:r>
              <a:rPr lang="en-GB" dirty="0" smtClean="0"/>
              <a:t> </a:t>
            </a:r>
            <a:r>
              <a:rPr lang="en-GB" dirty="0" err="1" smtClean="0"/>
              <a:t>annab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reeglina</a:t>
            </a:r>
            <a:r>
              <a:rPr lang="en-GB" dirty="0" smtClean="0"/>
              <a:t> ka </a:t>
            </a:r>
            <a:r>
              <a:rPr lang="en-GB" dirty="0" err="1" smtClean="0"/>
              <a:t>hinnangu</a:t>
            </a:r>
            <a:r>
              <a:rPr lang="en-GB" dirty="0" smtClean="0"/>
              <a:t>,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GB" dirty="0" err="1" smtClean="0"/>
              <a:t>olukord</a:t>
            </a:r>
            <a:r>
              <a:rPr lang="en-GB" dirty="0" smtClean="0"/>
              <a:t> on </a:t>
            </a:r>
            <a:r>
              <a:rPr lang="en-GB" dirty="0" err="1" smtClean="0"/>
              <a:t>hea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halb</a:t>
            </a:r>
            <a:r>
              <a:rPr lang="en-GB" dirty="0" smtClean="0"/>
              <a:t>.</a:t>
            </a:r>
          </a:p>
          <a:p>
            <a:r>
              <a:rPr lang="en-GB" b="1" dirty="0" err="1" smtClean="0"/>
              <a:t>Suunamine</a:t>
            </a:r>
            <a:r>
              <a:rPr lang="en-GB" b="1" dirty="0" smtClean="0"/>
              <a:t> </a:t>
            </a:r>
            <a:r>
              <a:rPr lang="en-GB" dirty="0" smtClean="0"/>
              <a:t>–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ütleb</a:t>
            </a:r>
            <a:r>
              <a:rPr lang="en-GB" dirty="0" smtClean="0"/>
              <a:t>, </a:t>
            </a:r>
            <a:r>
              <a:rPr lang="en-GB" dirty="0" err="1" smtClean="0"/>
              <a:t>mida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kuidas</a:t>
            </a:r>
            <a:r>
              <a:rPr lang="en-GB" dirty="0" smtClean="0"/>
              <a:t> me </a:t>
            </a:r>
            <a:r>
              <a:rPr lang="en-GB" dirty="0" err="1" smtClean="0"/>
              <a:t>peaksime</a:t>
            </a:r>
            <a:r>
              <a:rPr lang="en-GB" dirty="0" smtClean="0"/>
              <a:t> </a:t>
            </a:r>
            <a:r>
              <a:rPr lang="en-GB" dirty="0" err="1" smtClean="0"/>
              <a:t>tegema</a:t>
            </a:r>
            <a:r>
              <a:rPr lang="en-GB" dirty="0" smtClean="0"/>
              <a:t>, et </a:t>
            </a:r>
            <a:r>
              <a:rPr lang="en-GB" dirty="0" err="1" smtClean="0"/>
              <a:t>saavutada</a:t>
            </a:r>
            <a:r>
              <a:rPr lang="en-GB" dirty="0" smtClean="0"/>
              <a:t> </a:t>
            </a:r>
            <a:r>
              <a:rPr lang="en-GB" dirty="0" err="1" smtClean="0"/>
              <a:t>soovitud</a:t>
            </a:r>
            <a:r>
              <a:rPr lang="en-GB" dirty="0" smtClean="0"/>
              <a:t> </a:t>
            </a:r>
            <a:r>
              <a:rPr lang="en-GB" dirty="0" err="1" smtClean="0"/>
              <a:t>eesmärk</a:t>
            </a:r>
            <a:r>
              <a:rPr lang="en-GB" dirty="0" smtClean="0"/>
              <a:t>. </a:t>
            </a:r>
            <a:r>
              <a:rPr lang="en-GB" dirty="0" err="1" smtClean="0"/>
              <a:t>Seeläbi</a:t>
            </a:r>
            <a:r>
              <a:rPr lang="en-GB" dirty="0" smtClean="0"/>
              <a:t> on see ka </a:t>
            </a:r>
            <a:r>
              <a:rPr lang="en-GB" dirty="0" err="1" smtClean="0"/>
              <a:t>inimgruppide</a:t>
            </a:r>
            <a:r>
              <a:rPr lang="en-GB" dirty="0" smtClean="0"/>
              <a:t> </a:t>
            </a:r>
            <a:r>
              <a:rPr lang="en-GB" dirty="0" err="1" smtClean="0"/>
              <a:t>koondaja</a:t>
            </a:r>
            <a:r>
              <a:rPr lang="en-GB" dirty="0" smtClean="0"/>
              <a:t>.</a:t>
            </a:r>
          </a:p>
          <a:p>
            <a:r>
              <a:rPr lang="en-GB" b="1" dirty="0" err="1" smtClean="0"/>
              <a:t>Põhjendamine</a:t>
            </a:r>
            <a:r>
              <a:rPr lang="en-GB" dirty="0" smtClean="0"/>
              <a:t> –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põhjendab</a:t>
            </a:r>
            <a:r>
              <a:rPr lang="en-GB" dirty="0" smtClean="0"/>
              <a:t>, </a:t>
            </a:r>
            <a:r>
              <a:rPr lang="en-GB" dirty="0" err="1" smtClean="0"/>
              <a:t>miks</a:t>
            </a:r>
            <a:r>
              <a:rPr lang="en-GB" dirty="0" smtClean="0"/>
              <a:t> </a:t>
            </a:r>
            <a:r>
              <a:rPr lang="en-GB" dirty="0" err="1" smtClean="0"/>
              <a:t>tuleb</a:t>
            </a:r>
            <a:r>
              <a:rPr lang="en-GB" dirty="0" smtClean="0"/>
              <a:t> </a:t>
            </a:r>
            <a:r>
              <a:rPr lang="en-GB" dirty="0" err="1" smtClean="0"/>
              <a:t>teha</a:t>
            </a:r>
            <a:r>
              <a:rPr lang="en-GB" dirty="0" smtClean="0"/>
              <a:t> </a:t>
            </a:r>
            <a:r>
              <a:rPr lang="en-GB" dirty="0" err="1" smtClean="0"/>
              <a:t>ühte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teist</a:t>
            </a:r>
            <a:r>
              <a:rPr lang="en-GB" dirty="0" smtClean="0"/>
              <a:t> </a:t>
            </a:r>
            <a:r>
              <a:rPr lang="en-GB" dirty="0" err="1" smtClean="0"/>
              <a:t>asja</a:t>
            </a:r>
            <a:r>
              <a:rPr lang="en-GB" dirty="0" smtClean="0"/>
              <a:t>, et </a:t>
            </a:r>
            <a:r>
              <a:rPr lang="en-GB" dirty="0" err="1" smtClean="0"/>
              <a:t>saavutada</a:t>
            </a:r>
            <a:r>
              <a:rPr lang="en-GB" dirty="0" smtClean="0"/>
              <a:t> </a:t>
            </a:r>
            <a:r>
              <a:rPr lang="en-GB" dirty="0" err="1" smtClean="0"/>
              <a:t>soovitud</a:t>
            </a:r>
            <a:r>
              <a:rPr lang="en-GB" dirty="0" smtClean="0"/>
              <a:t> </a:t>
            </a:r>
            <a:r>
              <a:rPr lang="en-GB" dirty="0" err="1" smtClean="0"/>
              <a:t>eesmärk</a:t>
            </a:r>
            <a:r>
              <a:rPr lang="en-GB" dirty="0" smtClean="0"/>
              <a:t>. </a:t>
            </a:r>
            <a:r>
              <a:rPr lang="en-GB" dirty="0" err="1" smtClean="0"/>
              <a:t>Näiteks</a:t>
            </a:r>
            <a:r>
              <a:rPr lang="en-GB" dirty="0" smtClean="0"/>
              <a:t> </a:t>
            </a:r>
            <a:r>
              <a:rPr lang="en-GB" dirty="0" err="1" smtClean="0"/>
              <a:t>võib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põhjendada</a:t>
            </a:r>
            <a:r>
              <a:rPr lang="en-GB" dirty="0" smtClean="0"/>
              <a:t>, </a:t>
            </a:r>
            <a:r>
              <a:rPr lang="en-GB" dirty="0" err="1" smtClean="0"/>
              <a:t>miks</a:t>
            </a:r>
            <a:r>
              <a:rPr lang="en-GB" dirty="0" smtClean="0"/>
              <a:t> </a:t>
            </a:r>
            <a:r>
              <a:rPr lang="en-GB" dirty="0" err="1" smtClean="0"/>
              <a:t>peavad</a:t>
            </a:r>
            <a:r>
              <a:rPr lang="en-GB" dirty="0" smtClean="0"/>
              <a:t> </a:t>
            </a:r>
            <a:r>
              <a:rPr lang="en-GB" dirty="0" err="1" smtClean="0"/>
              <a:t>rikkad</a:t>
            </a:r>
            <a:r>
              <a:rPr lang="en-GB" dirty="0" smtClean="0"/>
              <a:t> </a:t>
            </a:r>
            <a:r>
              <a:rPr lang="en-GB" dirty="0" err="1" smtClean="0"/>
              <a:t>maksma</a:t>
            </a:r>
            <a:r>
              <a:rPr lang="en-GB" dirty="0" smtClean="0"/>
              <a:t> </a:t>
            </a:r>
            <a:r>
              <a:rPr lang="en-GB" dirty="0" err="1" smtClean="0"/>
              <a:t>kõrgemaid</a:t>
            </a:r>
            <a:r>
              <a:rPr lang="en-GB" dirty="0" smtClean="0"/>
              <a:t> </a:t>
            </a:r>
            <a:r>
              <a:rPr lang="en-GB" dirty="0" err="1" smtClean="0"/>
              <a:t>makse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MIS ON POLIITILINE IDEOLOOGIA</a:t>
            </a:r>
            <a:r>
              <a:rPr lang="en-GB" b="1" dirty="0" smtClean="0"/>
              <a:t>?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2" name="Picture 2" descr="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22" y="1772816"/>
            <a:ext cx="851015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 smtClean="0"/>
              <a:t>P</a:t>
            </a:r>
            <a:r>
              <a:rPr lang="en-GB" b="1" dirty="0" err="1" smtClean="0"/>
              <a:t>olitoloogilisi</a:t>
            </a:r>
            <a:r>
              <a:rPr lang="en-GB" b="1" dirty="0" smtClean="0"/>
              <a:t> </a:t>
            </a:r>
            <a:r>
              <a:rPr lang="en-GB" b="1" dirty="0" err="1" smtClean="0"/>
              <a:t>alusmõisteid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/>
              <a:t>O</a:t>
            </a:r>
            <a:r>
              <a:rPr lang="en-GB" dirty="0" err="1" smtClean="0"/>
              <a:t>lulisemaid</a:t>
            </a:r>
            <a:r>
              <a:rPr lang="en-GB" dirty="0" smtClean="0"/>
              <a:t> </a:t>
            </a:r>
            <a:r>
              <a:rPr lang="en-GB" dirty="0" err="1" smtClean="0"/>
              <a:t>politoloogilisi</a:t>
            </a:r>
            <a:r>
              <a:rPr lang="en-GB" dirty="0" smtClean="0"/>
              <a:t> </a:t>
            </a:r>
            <a:r>
              <a:rPr lang="en-GB" dirty="0" err="1" smtClean="0"/>
              <a:t>alusmõisteid</a:t>
            </a:r>
            <a:r>
              <a:rPr lang="et-EE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riik</a:t>
            </a:r>
            <a:r>
              <a:rPr lang="en-GB" dirty="0"/>
              <a:t>, 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režiim</a:t>
            </a:r>
            <a:r>
              <a:rPr lang="en-GB" dirty="0" smtClean="0"/>
              <a:t>,</a:t>
            </a:r>
            <a:r>
              <a:rPr lang="et-EE" dirty="0" smtClean="0"/>
              <a:t> (R</a:t>
            </a:r>
            <a:r>
              <a:rPr lang="en-GB" dirty="0" err="1" smtClean="0"/>
              <a:t>iigikord</a:t>
            </a:r>
            <a:r>
              <a:rPr lang="en-GB" dirty="0" smtClean="0"/>
              <a:t>, </a:t>
            </a:r>
            <a:r>
              <a:rPr lang="en-GB" dirty="0" err="1" smtClean="0"/>
              <a:t>valitsemisviis</a:t>
            </a:r>
            <a:r>
              <a:rPr lang="et-EE" dirty="0" smtClean="0"/>
              <a:t>)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demokraatia</a:t>
            </a:r>
            <a:r>
              <a:rPr lang="en-GB" dirty="0"/>
              <a:t>, 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õigusriik</a:t>
            </a:r>
            <a:r>
              <a:rPr lang="en-GB" dirty="0"/>
              <a:t>, </a:t>
            </a:r>
            <a:r>
              <a:rPr lang="et-EE" dirty="0" smtClean="0"/>
              <a:t> (R</a:t>
            </a:r>
            <a:r>
              <a:rPr lang="en-GB" dirty="0" err="1" smtClean="0"/>
              <a:t>iik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omavalitsused</a:t>
            </a:r>
            <a:r>
              <a:rPr lang="en-GB" dirty="0" smtClean="0"/>
              <a:t> </a:t>
            </a:r>
            <a:r>
              <a:rPr lang="en-GB" dirty="0" err="1" smtClean="0"/>
              <a:t>tegutsevad</a:t>
            </a:r>
            <a:r>
              <a:rPr lang="en-GB" dirty="0" smtClean="0"/>
              <a:t> </a:t>
            </a:r>
            <a:r>
              <a:rPr lang="en-GB" dirty="0" err="1" smtClean="0"/>
              <a:t>üksnes</a:t>
            </a:r>
            <a:r>
              <a:rPr lang="en-GB" dirty="0" smtClean="0"/>
              <a:t> </a:t>
            </a:r>
            <a:r>
              <a:rPr lang="en-GB" dirty="0" err="1" smtClean="0"/>
              <a:t>põhiseaduse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sellega</a:t>
            </a:r>
            <a:r>
              <a:rPr lang="en-GB" dirty="0" smtClean="0"/>
              <a:t> </a:t>
            </a:r>
            <a:r>
              <a:rPr lang="en-GB" dirty="0" err="1" smtClean="0"/>
              <a:t>kooskõlas</a:t>
            </a:r>
            <a:r>
              <a:rPr lang="en-GB" dirty="0" smtClean="0"/>
              <a:t> </a:t>
            </a:r>
            <a:r>
              <a:rPr lang="en-GB" dirty="0" err="1" smtClean="0"/>
              <a:t>olevate</a:t>
            </a:r>
            <a:r>
              <a:rPr lang="en-GB" dirty="0" smtClean="0"/>
              <a:t> </a:t>
            </a:r>
            <a:r>
              <a:rPr lang="en-GB" dirty="0" err="1" smtClean="0"/>
              <a:t>seaduste</a:t>
            </a:r>
            <a:r>
              <a:rPr lang="en-GB" dirty="0" smtClean="0"/>
              <a:t> </a:t>
            </a:r>
            <a:r>
              <a:rPr lang="en-GB" dirty="0" err="1" smtClean="0"/>
              <a:t>alusel</a:t>
            </a:r>
            <a:r>
              <a:rPr lang="et-EE" dirty="0" smtClean="0"/>
              <a:t>)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rahvusriik</a:t>
            </a:r>
            <a:r>
              <a:rPr lang="en-GB" dirty="0"/>
              <a:t>, </a:t>
            </a:r>
            <a:r>
              <a:rPr lang="et-EE" dirty="0" smtClean="0"/>
              <a:t> 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võimude</a:t>
            </a:r>
            <a:r>
              <a:rPr lang="en-GB" dirty="0" smtClean="0"/>
              <a:t> </a:t>
            </a:r>
            <a:r>
              <a:rPr lang="en-GB" dirty="0" err="1" smtClean="0"/>
              <a:t>lahusus</a:t>
            </a:r>
            <a:r>
              <a:rPr lang="en-GB" dirty="0"/>
              <a:t>, </a:t>
            </a:r>
            <a:endParaRPr lang="et-EE" dirty="0" smtClean="0"/>
          </a:p>
          <a:p>
            <a:pPr lvl="1">
              <a:buFont typeface="Arial" pitchFamily="34" charset="0"/>
              <a:buChar char="•"/>
            </a:pPr>
            <a:r>
              <a:rPr lang="en-GB" dirty="0" err="1" smtClean="0"/>
              <a:t>parlamentarism</a:t>
            </a:r>
            <a:r>
              <a:rPr lang="en-GB" dirty="0"/>
              <a:t> </a:t>
            </a:r>
            <a:endParaRPr lang="et-EE" dirty="0"/>
          </a:p>
          <a:p>
            <a:r>
              <a:rPr lang="en-US" dirty="0" err="1"/>
              <a:t>Samuti</a:t>
            </a:r>
            <a:r>
              <a:rPr lang="en-US" dirty="0"/>
              <a:t> </a:t>
            </a:r>
            <a:r>
              <a:rPr lang="en-US" dirty="0" err="1"/>
              <a:t>käsitletakse</a:t>
            </a:r>
            <a:r>
              <a:rPr lang="en-US" dirty="0"/>
              <a:t> </a:t>
            </a:r>
            <a:r>
              <a:rPr lang="en-US" dirty="0" err="1"/>
              <a:t>ideoloogiate</a:t>
            </a:r>
            <a:r>
              <a:rPr lang="en-US" dirty="0"/>
              <a:t>, </a:t>
            </a:r>
            <a:r>
              <a:rPr lang="en-US" dirty="0" err="1"/>
              <a:t>populismi</a:t>
            </a:r>
            <a:r>
              <a:rPr lang="en-US" dirty="0"/>
              <a:t>, </a:t>
            </a:r>
            <a:r>
              <a:rPr lang="en-US" dirty="0" err="1"/>
              <a:t>poliitiliste</a:t>
            </a:r>
            <a:r>
              <a:rPr lang="en-US" dirty="0"/>
              <a:t> </a:t>
            </a:r>
            <a:r>
              <a:rPr lang="en-US" dirty="0" err="1"/>
              <a:t>süsteemide</a:t>
            </a:r>
            <a:r>
              <a:rPr lang="en-US" dirty="0"/>
              <a:t>, </a:t>
            </a:r>
            <a:r>
              <a:rPr lang="en-US" dirty="0" err="1"/>
              <a:t>parteide</a:t>
            </a:r>
            <a:r>
              <a:rPr lang="en-US" dirty="0"/>
              <a:t>, </a:t>
            </a:r>
            <a:r>
              <a:rPr lang="en-US" dirty="0" err="1"/>
              <a:t>esinduskogu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valitsuse</a:t>
            </a:r>
            <a:r>
              <a:rPr lang="en-US" dirty="0"/>
              <a:t> </a:t>
            </a:r>
            <a:r>
              <a:rPr lang="en-US" dirty="0" err="1"/>
              <a:t>kujunemist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tänapäevast</a:t>
            </a:r>
            <a:r>
              <a:rPr lang="en-US" dirty="0"/>
              <a:t> </a:t>
            </a:r>
            <a:r>
              <a:rPr lang="en-US" dirty="0" err="1"/>
              <a:t>olemust</a:t>
            </a:r>
            <a:r>
              <a:rPr lang="en-US" dirty="0"/>
              <a:t>, </a:t>
            </a:r>
            <a:r>
              <a:rPr lang="en-US" dirty="0" err="1"/>
              <a:t>lisaks</a:t>
            </a:r>
            <a:r>
              <a:rPr lang="en-US" dirty="0"/>
              <a:t> </a:t>
            </a:r>
            <a:r>
              <a:rPr lang="en-US" dirty="0" err="1"/>
              <a:t>antakse</a:t>
            </a:r>
            <a:r>
              <a:rPr lang="en-US" dirty="0"/>
              <a:t> </a:t>
            </a:r>
            <a:r>
              <a:rPr lang="en-US" dirty="0" err="1"/>
              <a:t>ülevaade</a:t>
            </a:r>
            <a:r>
              <a:rPr lang="en-US" dirty="0"/>
              <a:t> </a:t>
            </a:r>
            <a:r>
              <a:rPr lang="en-US" dirty="0" err="1"/>
              <a:t>rahvusvaheliste</a:t>
            </a:r>
            <a:r>
              <a:rPr lang="en-US" dirty="0"/>
              <a:t> </a:t>
            </a:r>
            <a:r>
              <a:rPr lang="en-US" dirty="0" err="1"/>
              <a:t>suhete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globaalpoliitika</a:t>
            </a:r>
            <a:r>
              <a:rPr lang="en-US" dirty="0"/>
              <a:t> </a:t>
            </a:r>
            <a:r>
              <a:rPr lang="en-US" dirty="0" err="1"/>
              <a:t>olemusest</a:t>
            </a:r>
            <a:r>
              <a:rPr lang="en-US" dirty="0"/>
              <a:t>. 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MIS ON POLIITILINE IDEOLOOGIA</a:t>
            </a:r>
            <a:r>
              <a:rPr lang="en-GB" b="1" dirty="0" smtClean="0"/>
              <a:t>?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eristub</a:t>
            </a:r>
            <a:r>
              <a:rPr lang="en-GB" dirty="0" smtClean="0"/>
              <a:t> </a:t>
            </a:r>
            <a:r>
              <a:rPr lang="en-GB" dirty="0" err="1" smtClean="0"/>
              <a:t>filosoofiast</a:t>
            </a:r>
            <a:r>
              <a:rPr lang="en-GB" dirty="0" smtClean="0"/>
              <a:t> </a:t>
            </a:r>
            <a:r>
              <a:rPr lang="en-GB" dirty="0" err="1" smtClean="0"/>
              <a:t>selle</a:t>
            </a:r>
            <a:r>
              <a:rPr lang="en-GB" dirty="0" smtClean="0"/>
              <a:t> </a:t>
            </a:r>
            <a:r>
              <a:rPr lang="en-GB" dirty="0" err="1" smtClean="0"/>
              <a:t>poolest</a:t>
            </a:r>
            <a:r>
              <a:rPr lang="en-GB" b="1" dirty="0" smtClean="0"/>
              <a:t>, et </a:t>
            </a:r>
            <a:r>
              <a:rPr lang="en-GB" b="1" dirty="0" err="1" smtClean="0"/>
              <a:t>ideoloogia</a:t>
            </a:r>
            <a:r>
              <a:rPr lang="en-GB" b="1" dirty="0" smtClean="0"/>
              <a:t> </a:t>
            </a:r>
            <a:r>
              <a:rPr lang="en-GB" b="1" dirty="0" err="1" smtClean="0"/>
              <a:t>taotleb</a:t>
            </a:r>
            <a:r>
              <a:rPr lang="en-GB" b="1" dirty="0" smtClean="0"/>
              <a:t> </a:t>
            </a:r>
            <a:r>
              <a:rPr lang="en-GB" b="1" dirty="0" err="1" smtClean="0"/>
              <a:t>tegu</a:t>
            </a:r>
            <a:r>
              <a:rPr lang="en-GB" b="1" dirty="0" smtClean="0"/>
              <a:t> </a:t>
            </a:r>
            <a:r>
              <a:rPr lang="en-GB" dirty="0" smtClean="0"/>
              <a:t>- </a:t>
            </a:r>
            <a:r>
              <a:rPr lang="en-GB" dirty="0" err="1" smtClean="0"/>
              <a:t>seda</a:t>
            </a:r>
            <a:r>
              <a:rPr lang="en-GB" dirty="0" smtClean="0"/>
              <a:t>, et </a:t>
            </a:r>
            <a:r>
              <a:rPr lang="en-GB" dirty="0" err="1" smtClean="0"/>
              <a:t>ideed</a:t>
            </a:r>
            <a:r>
              <a:rPr lang="en-GB" dirty="0" smtClean="0"/>
              <a:t> </a:t>
            </a:r>
            <a:r>
              <a:rPr lang="en-GB" dirty="0" err="1" smtClean="0"/>
              <a:t>reaalselt</a:t>
            </a:r>
            <a:r>
              <a:rPr lang="en-GB" dirty="0" smtClean="0"/>
              <a:t> ka </a:t>
            </a:r>
            <a:r>
              <a:rPr lang="en-GB" dirty="0" err="1" smtClean="0"/>
              <a:t>ellu</a:t>
            </a:r>
            <a:r>
              <a:rPr lang="en-GB" dirty="0" smtClean="0"/>
              <a:t> </a:t>
            </a:r>
            <a:r>
              <a:rPr lang="en-GB" dirty="0" err="1" smtClean="0"/>
              <a:t>viidaks</a:t>
            </a:r>
            <a:r>
              <a:rPr lang="en-GB" dirty="0" smtClean="0"/>
              <a:t>. </a:t>
            </a:r>
            <a:endParaRPr lang="et-EE" dirty="0" smtClean="0"/>
          </a:p>
          <a:p>
            <a:r>
              <a:rPr lang="en-GB" dirty="0" err="1" smtClean="0"/>
              <a:t>Kõige</a:t>
            </a:r>
            <a:r>
              <a:rPr lang="en-GB" dirty="0" smtClean="0"/>
              <a:t> </a:t>
            </a:r>
            <a:r>
              <a:rPr lang="en-GB" dirty="0" err="1" smtClean="0"/>
              <a:t>selgemalt</a:t>
            </a:r>
            <a:r>
              <a:rPr lang="en-GB" dirty="0" smtClean="0"/>
              <a:t> </a:t>
            </a:r>
            <a:r>
              <a:rPr lang="en-GB" dirty="0" err="1" smtClean="0"/>
              <a:t>väljendub</a:t>
            </a:r>
            <a:r>
              <a:rPr lang="en-GB" dirty="0" smtClean="0"/>
              <a:t> see </a:t>
            </a:r>
            <a:r>
              <a:rPr lang="en-GB" dirty="0" err="1" smtClean="0"/>
              <a:t>poliitilise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puhul</a:t>
            </a:r>
            <a:r>
              <a:rPr lang="en-GB" dirty="0" smtClean="0"/>
              <a:t>. </a:t>
            </a:r>
            <a:r>
              <a:rPr lang="en-GB" dirty="0" err="1" smtClean="0"/>
              <a:t>Poliitilise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eesmärk</a:t>
            </a:r>
            <a:r>
              <a:rPr lang="en-GB" dirty="0" smtClean="0"/>
              <a:t> on </a:t>
            </a:r>
            <a:r>
              <a:rPr lang="en-GB" dirty="0" err="1" smtClean="0"/>
              <a:t>saavutada</a:t>
            </a:r>
            <a:r>
              <a:rPr lang="en-GB" dirty="0" smtClean="0"/>
              <a:t> </a:t>
            </a:r>
            <a:r>
              <a:rPr lang="en-GB" dirty="0" err="1" smtClean="0"/>
              <a:t>positsioon</a:t>
            </a:r>
            <a:r>
              <a:rPr lang="en-GB" dirty="0" smtClean="0"/>
              <a:t>, </a:t>
            </a:r>
            <a:r>
              <a:rPr lang="en-GB" dirty="0" err="1" smtClean="0"/>
              <a:t>kus</a:t>
            </a:r>
            <a:r>
              <a:rPr lang="en-GB" dirty="0" smtClean="0"/>
              <a:t> </a:t>
            </a:r>
            <a:r>
              <a:rPr lang="en-GB" dirty="0" err="1" smtClean="0"/>
              <a:t>riiki</a:t>
            </a:r>
            <a:r>
              <a:rPr lang="en-GB" dirty="0" smtClean="0"/>
              <a:t> </a:t>
            </a:r>
            <a:r>
              <a:rPr lang="en-GB" dirty="0" err="1" smtClean="0"/>
              <a:t>saaks</a:t>
            </a:r>
            <a:r>
              <a:rPr lang="en-GB" dirty="0" smtClean="0"/>
              <a:t> </a:t>
            </a:r>
            <a:r>
              <a:rPr lang="en-GB" dirty="0" err="1" smtClean="0"/>
              <a:t>juhtida</a:t>
            </a:r>
            <a:r>
              <a:rPr lang="en-GB" dirty="0" smtClean="0"/>
              <a:t> just </a:t>
            </a:r>
            <a:r>
              <a:rPr lang="en-GB" dirty="0" err="1" smtClean="0"/>
              <a:t>selliselt</a:t>
            </a:r>
            <a:r>
              <a:rPr lang="en-GB" dirty="0" smtClean="0"/>
              <a:t>, </a:t>
            </a:r>
            <a:r>
              <a:rPr lang="en-GB" dirty="0" err="1" smtClean="0"/>
              <a:t>nagu</a:t>
            </a:r>
            <a:r>
              <a:rPr lang="en-GB" dirty="0" smtClean="0"/>
              <a:t> </a:t>
            </a:r>
            <a:r>
              <a:rPr lang="en-GB" dirty="0" err="1" smtClean="0"/>
              <a:t>mõni</a:t>
            </a:r>
            <a:r>
              <a:rPr lang="en-GB" dirty="0" smtClean="0"/>
              <a:t> </a:t>
            </a:r>
            <a:r>
              <a:rPr lang="en-GB" dirty="0" err="1" smtClean="0"/>
              <a:t>tüviideoloogia</a:t>
            </a:r>
            <a:r>
              <a:rPr lang="en-GB" dirty="0" smtClean="0"/>
              <a:t> </a:t>
            </a:r>
            <a:r>
              <a:rPr lang="en-GB" dirty="0" err="1" smtClean="0"/>
              <a:t>seda</a:t>
            </a:r>
            <a:r>
              <a:rPr lang="en-GB" dirty="0" smtClean="0"/>
              <a:t> </a:t>
            </a:r>
            <a:r>
              <a:rPr lang="en-GB" dirty="0" err="1" smtClean="0"/>
              <a:t>sõnastab</a:t>
            </a:r>
            <a:r>
              <a:rPr lang="en-GB" dirty="0" smtClean="0"/>
              <a:t>. </a:t>
            </a:r>
            <a:endParaRPr lang="et-EE" dirty="0" smtClean="0"/>
          </a:p>
          <a:p>
            <a:r>
              <a:rPr lang="en-GB" b="1" dirty="0" err="1" smtClean="0"/>
              <a:t>Lühidalt</a:t>
            </a:r>
            <a:r>
              <a:rPr lang="en-GB" b="1" dirty="0" smtClean="0"/>
              <a:t> </a:t>
            </a:r>
            <a:r>
              <a:rPr lang="en-GB" b="1" dirty="0" smtClean="0"/>
              <a:t>- </a:t>
            </a:r>
            <a:r>
              <a:rPr lang="en-GB" b="1" dirty="0" err="1" smtClean="0"/>
              <a:t>eesmärk</a:t>
            </a:r>
            <a:r>
              <a:rPr lang="en-GB" b="1" dirty="0" smtClean="0"/>
              <a:t> on </a:t>
            </a:r>
            <a:r>
              <a:rPr lang="en-GB" b="1" dirty="0" err="1" smtClean="0"/>
              <a:t>võimule</a:t>
            </a:r>
            <a:r>
              <a:rPr lang="en-GB" b="1" dirty="0" smtClean="0"/>
              <a:t> </a:t>
            </a:r>
            <a:r>
              <a:rPr lang="en-GB" b="1" dirty="0" err="1" smtClean="0"/>
              <a:t>saada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riiki</a:t>
            </a:r>
            <a:r>
              <a:rPr lang="en-GB" b="1" dirty="0" smtClean="0"/>
              <a:t> </a:t>
            </a:r>
            <a:r>
              <a:rPr lang="en-GB" b="1" dirty="0" err="1" smtClean="0"/>
              <a:t>juhtida</a:t>
            </a:r>
            <a:r>
              <a:rPr lang="en-GB" b="1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t-EE" dirty="0" smtClean="0"/>
          </a:p>
          <a:p>
            <a:r>
              <a:rPr lang="en-GB" dirty="0" err="1" smtClean="0"/>
              <a:t>Nagu</a:t>
            </a:r>
            <a:r>
              <a:rPr lang="en-GB" dirty="0" smtClean="0"/>
              <a:t> </a:t>
            </a:r>
            <a:r>
              <a:rPr lang="en-GB" dirty="0" err="1" smtClean="0"/>
              <a:t>erinevad</a:t>
            </a:r>
            <a:r>
              <a:rPr lang="en-GB" dirty="0" smtClean="0"/>
              <a:t> </a:t>
            </a:r>
            <a:r>
              <a:rPr lang="en-GB" dirty="0" err="1" smtClean="0"/>
              <a:t>inimeste</a:t>
            </a:r>
            <a:r>
              <a:rPr lang="en-GB" dirty="0" smtClean="0"/>
              <a:t> </a:t>
            </a:r>
            <a:r>
              <a:rPr lang="en-GB" dirty="0" err="1" smtClean="0"/>
              <a:t>maitsed</a:t>
            </a:r>
            <a:r>
              <a:rPr lang="en-GB" dirty="0" smtClean="0"/>
              <a:t> </a:t>
            </a:r>
            <a:r>
              <a:rPr lang="en-GB" dirty="0" err="1" smtClean="0"/>
              <a:t>burgerite</a:t>
            </a:r>
            <a:r>
              <a:rPr lang="en-GB" dirty="0" smtClean="0"/>
              <a:t> </a:t>
            </a:r>
            <a:r>
              <a:rPr lang="en-GB" dirty="0" err="1" smtClean="0"/>
              <a:t>osas</a:t>
            </a:r>
            <a:r>
              <a:rPr lang="en-GB" dirty="0" smtClean="0"/>
              <a:t>, </a:t>
            </a:r>
            <a:r>
              <a:rPr lang="en-GB" dirty="0" err="1" smtClean="0"/>
              <a:t>erinevad</a:t>
            </a:r>
            <a:r>
              <a:rPr lang="en-GB" dirty="0" smtClean="0"/>
              <a:t> </a:t>
            </a:r>
            <a:r>
              <a:rPr lang="en-GB" dirty="0" err="1" smtClean="0"/>
              <a:t>inimeste</a:t>
            </a:r>
            <a:r>
              <a:rPr lang="en-GB" dirty="0" smtClean="0"/>
              <a:t> </a:t>
            </a:r>
            <a:r>
              <a:rPr lang="en-GB" dirty="0" err="1" smtClean="0"/>
              <a:t>arusaamad</a:t>
            </a:r>
            <a:r>
              <a:rPr lang="en-GB" dirty="0" smtClean="0"/>
              <a:t> ka </a:t>
            </a:r>
            <a:r>
              <a:rPr lang="en-GB" dirty="0" err="1" smtClean="0"/>
              <a:t>ühiskonna</a:t>
            </a:r>
            <a:r>
              <a:rPr lang="en-GB" dirty="0" smtClean="0"/>
              <a:t> </a:t>
            </a:r>
            <a:r>
              <a:rPr lang="en-GB" dirty="0" err="1" smtClean="0"/>
              <a:t>korraldamise</a:t>
            </a:r>
            <a:r>
              <a:rPr lang="en-GB" dirty="0" smtClean="0"/>
              <a:t> </a:t>
            </a:r>
            <a:r>
              <a:rPr lang="en-GB" dirty="0" err="1" smtClean="0"/>
              <a:t>osas</a:t>
            </a:r>
            <a:r>
              <a:rPr lang="en-GB" dirty="0" smtClean="0"/>
              <a:t>. </a:t>
            </a:r>
            <a:r>
              <a:rPr lang="en-GB" dirty="0" err="1" smtClean="0"/>
              <a:t>Näiteks</a:t>
            </a:r>
            <a:r>
              <a:rPr lang="en-GB" dirty="0" smtClean="0"/>
              <a:t>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GB" dirty="0" err="1" smtClean="0"/>
              <a:t>riik</a:t>
            </a:r>
            <a:r>
              <a:rPr lang="en-GB" dirty="0" smtClean="0"/>
              <a:t> peaks </a:t>
            </a:r>
            <a:r>
              <a:rPr lang="en-GB" dirty="0" err="1" smtClean="0"/>
              <a:t>soosima</a:t>
            </a:r>
            <a:r>
              <a:rPr lang="en-GB" dirty="0" smtClean="0"/>
              <a:t> </a:t>
            </a:r>
            <a:r>
              <a:rPr lang="en-GB" dirty="0" err="1" smtClean="0"/>
              <a:t>võõrtööjõu</a:t>
            </a:r>
            <a:r>
              <a:rPr lang="en-GB" dirty="0" smtClean="0"/>
              <a:t> </a:t>
            </a:r>
            <a:r>
              <a:rPr lang="en-GB" dirty="0" err="1" smtClean="0"/>
              <a:t>sissetoomist</a:t>
            </a:r>
            <a:r>
              <a:rPr lang="en-GB" dirty="0" smtClean="0"/>
              <a:t>?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GB" dirty="0" err="1" smtClean="0"/>
              <a:t>homoabielud</a:t>
            </a:r>
            <a:r>
              <a:rPr lang="en-GB" dirty="0" smtClean="0"/>
              <a:t> </a:t>
            </a:r>
            <a:r>
              <a:rPr lang="en-GB" dirty="0" err="1" smtClean="0"/>
              <a:t>tuleks</a:t>
            </a:r>
            <a:r>
              <a:rPr lang="en-GB" dirty="0" smtClean="0"/>
              <a:t> </a:t>
            </a:r>
            <a:r>
              <a:rPr lang="en-GB" dirty="0" err="1" smtClean="0"/>
              <a:t>legaliseerida</a:t>
            </a:r>
            <a:r>
              <a:rPr lang="en-GB" dirty="0" smtClean="0"/>
              <a:t>? </a:t>
            </a:r>
            <a:r>
              <a:rPr lang="en-GB" dirty="0" err="1" smtClean="0"/>
              <a:t>Kas</a:t>
            </a:r>
            <a:r>
              <a:rPr lang="en-GB" dirty="0" smtClean="0"/>
              <a:t> me </a:t>
            </a:r>
            <a:r>
              <a:rPr lang="en-GB" dirty="0" err="1" smtClean="0"/>
              <a:t>peaksime</a:t>
            </a:r>
            <a:r>
              <a:rPr lang="en-GB" dirty="0" smtClean="0"/>
              <a:t> </a:t>
            </a:r>
            <a:r>
              <a:rPr lang="en-GB" dirty="0" err="1" smtClean="0"/>
              <a:t>pidurdama</a:t>
            </a:r>
            <a:r>
              <a:rPr lang="en-GB" dirty="0" smtClean="0"/>
              <a:t> </a:t>
            </a:r>
            <a:r>
              <a:rPr lang="en-GB" dirty="0" err="1" smtClean="0"/>
              <a:t>ääremaastumist</a:t>
            </a:r>
            <a:r>
              <a:rPr lang="en-GB" dirty="0" smtClean="0"/>
              <a:t>?  </a:t>
            </a:r>
            <a:r>
              <a:rPr lang="en-GB" dirty="0" err="1" smtClean="0"/>
              <a:t>Vaidlusküsimusi</a:t>
            </a:r>
            <a:r>
              <a:rPr lang="en-GB" dirty="0" smtClean="0"/>
              <a:t> on </a:t>
            </a:r>
            <a:r>
              <a:rPr lang="en-GB" dirty="0" err="1" smtClean="0"/>
              <a:t>palju</a:t>
            </a:r>
            <a:r>
              <a:rPr lang="en-GB" dirty="0" smtClean="0"/>
              <a:t>. </a:t>
            </a:r>
            <a:r>
              <a:rPr lang="en-GB" dirty="0" err="1" smtClean="0"/>
              <a:t>Seega</a:t>
            </a:r>
            <a:r>
              <a:rPr lang="en-GB" dirty="0" smtClean="0"/>
              <a:t> on </a:t>
            </a:r>
            <a:r>
              <a:rPr lang="en-GB" dirty="0" err="1" smtClean="0"/>
              <a:t>igati</a:t>
            </a:r>
            <a:r>
              <a:rPr lang="en-GB" dirty="0" smtClean="0"/>
              <a:t> </a:t>
            </a:r>
            <a:r>
              <a:rPr lang="en-GB" dirty="0" err="1" smtClean="0"/>
              <a:t>ootuspärane</a:t>
            </a:r>
            <a:r>
              <a:rPr lang="en-GB" dirty="0" smtClean="0"/>
              <a:t>, et </a:t>
            </a:r>
            <a:r>
              <a:rPr lang="en-GB" dirty="0" err="1" smtClean="0"/>
              <a:t>erinevad</a:t>
            </a:r>
            <a:r>
              <a:rPr lang="en-GB" dirty="0" smtClean="0"/>
              <a:t> </a:t>
            </a:r>
            <a:r>
              <a:rPr lang="en-GB" dirty="0" err="1" smtClean="0"/>
              <a:t>inimgrupid</a:t>
            </a:r>
            <a:r>
              <a:rPr lang="en-GB" dirty="0" smtClean="0"/>
              <a:t> </a:t>
            </a:r>
            <a:r>
              <a:rPr lang="en-GB" dirty="0" err="1" smtClean="0"/>
              <a:t>näevad</a:t>
            </a:r>
            <a:r>
              <a:rPr lang="en-GB" dirty="0" smtClean="0"/>
              <a:t> </a:t>
            </a:r>
            <a:r>
              <a:rPr lang="en-GB" dirty="0" err="1" smtClean="0"/>
              <a:t>ideaalset</a:t>
            </a:r>
            <a:r>
              <a:rPr lang="en-GB" dirty="0" smtClean="0"/>
              <a:t> </a:t>
            </a:r>
            <a:r>
              <a:rPr lang="en-GB" dirty="0" err="1" smtClean="0"/>
              <a:t>ühiskonda</a:t>
            </a:r>
            <a:r>
              <a:rPr lang="en-GB" dirty="0" smtClean="0"/>
              <a:t> </a:t>
            </a:r>
            <a:r>
              <a:rPr lang="en-GB" dirty="0" err="1" smtClean="0"/>
              <a:t>erinevana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poliitilisi</a:t>
            </a:r>
            <a:r>
              <a:rPr lang="en-GB" dirty="0" smtClean="0"/>
              <a:t> </a:t>
            </a:r>
            <a:r>
              <a:rPr lang="en-GB" dirty="0" err="1" smtClean="0"/>
              <a:t>ideoloogiaid</a:t>
            </a:r>
            <a:r>
              <a:rPr lang="en-GB" dirty="0" smtClean="0"/>
              <a:t> </a:t>
            </a:r>
            <a:r>
              <a:rPr lang="en-GB" dirty="0" err="1" smtClean="0"/>
              <a:t>eksisteerib</a:t>
            </a:r>
            <a:r>
              <a:rPr lang="en-GB" dirty="0" smtClean="0"/>
              <a:t> </a:t>
            </a:r>
            <a:r>
              <a:rPr lang="en-GB" dirty="0" err="1" smtClean="0"/>
              <a:t>rohkem</a:t>
            </a:r>
            <a:r>
              <a:rPr lang="en-GB" dirty="0" smtClean="0"/>
              <a:t> </a:t>
            </a:r>
            <a:r>
              <a:rPr lang="en-GB" dirty="0" err="1" smtClean="0"/>
              <a:t>kui</a:t>
            </a:r>
            <a:r>
              <a:rPr lang="en-GB" dirty="0" smtClean="0"/>
              <a:t> </a:t>
            </a:r>
            <a:r>
              <a:rPr lang="en-GB" dirty="0" err="1" smtClean="0"/>
              <a:t>üks</a:t>
            </a:r>
            <a:r>
              <a:rPr lang="en-GB" dirty="0" smtClean="0"/>
              <a:t>.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Esialgselt tutvuks </a:t>
            </a:r>
            <a:r>
              <a:rPr lang="en-GB" dirty="0" err="1" smtClean="0"/>
              <a:t>kolme</a:t>
            </a:r>
            <a:r>
              <a:rPr lang="en-GB" dirty="0" smtClean="0"/>
              <a:t> </a:t>
            </a:r>
            <a:r>
              <a:rPr lang="en-GB" dirty="0" err="1" smtClean="0"/>
              <a:t>poliitilist</a:t>
            </a:r>
            <a:r>
              <a:rPr lang="en-GB" dirty="0" smtClean="0"/>
              <a:t> </a:t>
            </a:r>
            <a:r>
              <a:rPr lang="en-GB" dirty="0" err="1" smtClean="0"/>
              <a:t>ideoloogiat</a:t>
            </a:r>
            <a:r>
              <a:rPr lang="en-GB" dirty="0" smtClean="0"/>
              <a:t>: </a:t>
            </a:r>
            <a:r>
              <a:rPr lang="en-GB" dirty="0" err="1" smtClean="0"/>
              <a:t>liberalismi</a:t>
            </a:r>
            <a:r>
              <a:rPr lang="en-GB" dirty="0" smtClean="0"/>
              <a:t>, </a:t>
            </a:r>
            <a:r>
              <a:rPr lang="en-GB" dirty="0" err="1" smtClean="0"/>
              <a:t>konservatismi</a:t>
            </a:r>
            <a:r>
              <a:rPr lang="en-GB" dirty="0" smtClean="0"/>
              <a:t>, </a:t>
            </a:r>
            <a:r>
              <a:rPr lang="en-GB" dirty="0" err="1" smtClean="0"/>
              <a:t>sotsialismi</a:t>
            </a:r>
            <a:r>
              <a:rPr lang="et-EE" dirty="0" smtClean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71560"/>
            <a:ext cx="8470776" cy="4937760"/>
          </a:xfrm>
        </p:spPr>
        <p:txBody>
          <a:bodyPr>
            <a:noAutofit/>
          </a:bodyPr>
          <a:lstStyle/>
          <a:p>
            <a:pPr>
              <a:buNone/>
            </a:pPr>
            <a:endParaRPr lang="et-EE" dirty="0" smtClean="0"/>
          </a:p>
          <a:p>
            <a:r>
              <a:rPr lang="en-GB" sz="2800" dirty="0" err="1" smtClean="0"/>
              <a:t>Politoloogia</a:t>
            </a:r>
            <a:r>
              <a:rPr lang="en-GB" sz="2800" dirty="0" smtClean="0"/>
              <a:t> on </a:t>
            </a:r>
            <a:r>
              <a:rPr lang="en-GB" sz="2800" dirty="0" err="1" smtClean="0"/>
              <a:t>teadus</a:t>
            </a:r>
            <a:r>
              <a:rPr lang="en-GB" sz="2800" dirty="0" smtClean="0"/>
              <a:t>, </a:t>
            </a:r>
            <a:r>
              <a:rPr lang="en-GB" sz="2800" dirty="0" err="1" smtClean="0"/>
              <a:t>mis</a:t>
            </a:r>
            <a:r>
              <a:rPr lang="et-EE" sz="2800" dirty="0" smtClean="0"/>
              <a:t> </a:t>
            </a:r>
            <a:r>
              <a:rPr lang="en-GB" sz="2800" dirty="0" err="1" smtClean="0"/>
              <a:t>uurib</a:t>
            </a:r>
            <a:r>
              <a:rPr lang="en-GB" sz="2800" dirty="0" smtClean="0"/>
              <a:t> </a:t>
            </a:r>
            <a:r>
              <a:rPr lang="en-GB" sz="2800" dirty="0" err="1" smtClean="0">
                <a:hlinkClick r:id="rId2" tooltip="Võimu (pole veel kirjutatud)"/>
              </a:rPr>
              <a:t>võimu</a:t>
            </a:r>
            <a:r>
              <a:rPr lang="en-GB" sz="2800" dirty="0" smtClean="0"/>
              <a:t> </a:t>
            </a:r>
            <a:r>
              <a:rPr lang="en-GB" sz="2800" dirty="0" err="1" smtClean="0"/>
              <a:t>ja</a:t>
            </a:r>
            <a:r>
              <a:rPr lang="en-GB" sz="2800" dirty="0" smtClean="0"/>
              <a:t> </a:t>
            </a:r>
            <a:r>
              <a:rPr lang="en-GB" sz="2800" dirty="0" err="1" smtClean="0">
                <a:hlinkClick r:id="rId3" tooltip="Valitsemise vorm (pole veel kirjutatud)"/>
              </a:rPr>
              <a:t>valitsemise</a:t>
            </a:r>
            <a:r>
              <a:rPr lang="et-EE" sz="2800" dirty="0" smtClean="0">
                <a:hlinkClick r:id="rId3" tooltip="Valitsemise vorm (pole veel kirjutatud)"/>
              </a:rPr>
              <a:t> </a:t>
            </a:r>
            <a:r>
              <a:rPr lang="en-GB" sz="2800" dirty="0" err="1" smtClean="0">
                <a:hlinkClick r:id="rId3" tooltip="Valitsemise vorm (pole veel kirjutatud)"/>
              </a:rPr>
              <a:t>vorme</a:t>
            </a:r>
            <a:r>
              <a:rPr lang="en-GB" sz="2800" dirty="0" smtClean="0"/>
              <a:t>, </a:t>
            </a:r>
            <a:r>
              <a:rPr lang="en-GB" sz="2800" dirty="0" err="1" smtClean="0">
                <a:hlinkClick r:id="rId4" tooltip="Poliitiline süsteem (pole veel kirjutatud)"/>
              </a:rPr>
              <a:t>poliitilisisüsteeme</a:t>
            </a:r>
            <a:r>
              <a:rPr lang="et-EE" sz="2800" dirty="0" smtClean="0"/>
              <a:t> </a:t>
            </a:r>
            <a:r>
              <a:rPr lang="en-GB" sz="2800" dirty="0" smtClean="0"/>
              <a:t> </a:t>
            </a:r>
            <a:r>
              <a:rPr lang="en-GB" sz="2800" dirty="0" err="1" smtClean="0"/>
              <a:t>ja</a:t>
            </a:r>
            <a:r>
              <a:rPr lang="en-GB" sz="2800" dirty="0" smtClean="0"/>
              <a:t> </a:t>
            </a:r>
            <a:r>
              <a:rPr lang="en-GB" sz="2800" dirty="0" err="1" smtClean="0">
                <a:hlinkClick r:id="rId5" tooltip="Ideoloogia"/>
              </a:rPr>
              <a:t>ideoloogiaid</a:t>
            </a:r>
            <a:r>
              <a:rPr lang="en-GB" sz="2800" dirty="0" smtClean="0"/>
              <a:t>.</a:t>
            </a:r>
            <a:endParaRPr lang="et-EE" sz="2800" dirty="0" smtClean="0"/>
          </a:p>
          <a:p>
            <a:endParaRPr lang="et-EE" sz="2800" dirty="0" smtClean="0"/>
          </a:p>
          <a:p>
            <a:r>
              <a:rPr lang="en-GB" sz="2800" dirty="0" err="1" smtClean="0"/>
              <a:t>Politoloogia</a:t>
            </a:r>
            <a:r>
              <a:rPr lang="en-GB" sz="2800" dirty="0" smtClean="0"/>
              <a:t> </a:t>
            </a:r>
            <a:r>
              <a:rPr lang="en-GB" sz="2800" dirty="0" err="1"/>
              <a:t>tegeleb</a:t>
            </a:r>
            <a:r>
              <a:rPr lang="en-GB" sz="2800" dirty="0"/>
              <a:t> </a:t>
            </a:r>
            <a:r>
              <a:rPr lang="en-GB" sz="2800" dirty="0" err="1">
                <a:hlinkClick r:id="rId6" tooltip="Riigikord"/>
              </a:rPr>
              <a:t>režiimide</a:t>
            </a:r>
            <a:r>
              <a:rPr lang="en-GB" sz="2800" dirty="0"/>
              <a:t>, </a:t>
            </a:r>
            <a:r>
              <a:rPr lang="en-GB" sz="2800" dirty="0" err="1"/>
              <a:t>liikumiste</a:t>
            </a:r>
            <a:r>
              <a:rPr lang="en-GB" sz="2800" dirty="0"/>
              <a:t> </a:t>
            </a:r>
            <a:r>
              <a:rPr lang="en-GB" sz="2800" dirty="0" err="1"/>
              <a:t>ja</a:t>
            </a:r>
            <a:r>
              <a:rPr lang="en-GB" sz="2800" dirty="0"/>
              <a:t> </a:t>
            </a:r>
            <a:r>
              <a:rPr lang="en-GB" sz="2800" dirty="0" err="1"/>
              <a:t>ideoloogiate</a:t>
            </a:r>
            <a:r>
              <a:rPr lang="en-GB" sz="2800" dirty="0"/>
              <a:t> </a:t>
            </a:r>
            <a:r>
              <a:rPr lang="en-GB" sz="2800" dirty="0" err="1" smtClean="0"/>
              <a:t>uurimisega</a:t>
            </a:r>
            <a:endParaRPr lang="et-EE" sz="2800" dirty="0" smtClean="0"/>
          </a:p>
          <a:p>
            <a:pPr algn="r">
              <a:buNone/>
            </a:pPr>
            <a:r>
              <a:rPr lang="et-EE" sz="2800" dirty="0" smtClean="0"/>
              <a:t>- Wikipeedia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Poliitikateadus</a:t>
            </a:r>
            <a:r>
              <a:rPr lang="et-EE" b="1" dirty="0" smtClean="0"/>
              <a:t> </a:t>
            </a:r>
            <a:r>
              <a:rPr lang="et-EE" b="1" dirty="0" smtClean="0"/>
              <a:t>uurib...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 b="1" dirty="0" smtClean="0"/>
          </a:p>
          <a:p>
            <a:r>
              <a:rPr lang="en-GB" b="1" dirty="0" err="1" smtClean="0"/>
              <a:t>Poliitikateaduse</a:t>
            </a:r>
            <a:r>
              <a:rPr lang="en-GB" b="1" dirty="0" smtClean="0"/>
              <a:t> </a:t>
            </a:r>
            <a:r>
              <a:rPr lang="en-GB" b="1" dirty="0" err="1" smtClean="0"/>
              <a:t>teemaks</a:t>
            </a:r>
            <a:r>
              <a:rPr lang="en-GB" b="1" dirty="0" smtClean="0"/>
              <a:t> on </a:t>
            </a:r>
            <a:r>
              <a:rPr lang="en-GB" b="1" u="sng" dirty="0" err="1" smtClean="0"/>
              <a:t>sotsiaalsete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subjektide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vaheliste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suhete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seaduspärasused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seoses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poliitilise</a:t>
            </a:r>
            <a:r>
              <a:rPr lang="en-GB" b="1" u="sng" dirty="0" smtClean="0"/>
              <a:t> </a:t>
            </a:r>
            <a:r>
              <a:rPr lang="en-GB" b="1" u="sng" dirty="0" err="1" smtClean="0"/>
              <a:t>võimuga</a:t>
            </a:r>
            <a:r>
              <a:rPr lang="en-GB" u="sng" dirty="0" smtClean="0"/>
              <a:t>. </a:t>
            </a:r>
            <a:endParaRPr lang="et-EE" u="sng" dirty="0" smtClean="0"/>
          </a:p>
          <a:p>
            <a:endParaRPr lang="en-GB" u="sng" dirty="0" smtClean="0"/>
          </a:p>
          <a:p>
            <a:r>
              <a:rPr lang="en-GB" dirty="0" err="1" smtClean="0"/>
              <a:t>Loomulikult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uuri</a:t>
            </a:r>
            <a:r>
              <a:rPr lang="en-GB" dirty="0" smtClean="0"/>
              <a:t> </a:t>
            </a:r>
            <a:r>
              <a:rPr lang="en-GB" dirty="0" err="1" smtClean="0"/>
              <a:t>neid</a:t>
            </a:r>
            <a:r>
              <a:rPr lang="en-GB" dirty="0" smtClean="0"/>
              <a:t> </a:t>
            </a:r>
            <a:r>
              <a:rPr lang="en-GB" dirty="0" err="1" smtClean="0"/>
              <a:t>probleeme</a:t>
            </a:r>
            <a:r>
              <a:rPr lang="en-GB" dirty="0" smtClean="0"/>
              <a:t> </a:t>
            </a:r>
            <a:r>
              <a:rPr lang="en-GB" dirty="0" err="1" smtClean="0"/>
              <a:t>mitte</a:t>
            </a:r>
            <a:r>
              <a:rPr lang="en-GB" dirty="0" smtClean="0"/>
              <a:t> </a:t>
            </a:r>
            <a:r>
              <a:rPr lang="en-GB" dirty="0" err="1" smtClean="0"/>
              <a:t>ainult</a:t>
            </a:r>
            <a:r>
              <a:rPr lang="en-GB" dirty="0" smtClean="0"/>
              <a:t> </a:t>
            </a:r>
            <a:r>
              <a:rPr lang="en-GB" dirty="0" err="1" smtClean="0"/>
              <a:t>politoloogia</a:t>
            </a:r>
            <a:r>
              <a:rPr lang="en-GB" dirty="0" smtClean="0"/>
              <a:t>, </a:t>
            </a:r>
            <a:r>
              <a:rPr lang="en-GB" dirty="0" err="1" smtClean="0"/>
              <a:t>vaid</a:t>
            </a:r>
            <a:r>
              <a:rPr lang="en-GB" dirty="0" smtClean="0"/>
              <a:t> ka </a:t>
            </a:r>
            <a:r>
              <a:rPr lang="en-GB" dirty="0" err="1" smtClean="0"/>
              <a:t>filosoofia</a:t>
            </a:r>
            <a:r>
              <a:rPr lang="en-GB" dirty="0" smtClean="0"/>
              <a:t>, </a:t>
            </a:r>
            <a:r>
              <a:rPr lang="en-GB" dirty="0" err="1" smtClean="0"/>
              <a:t>sotsioloogia</a:t>
            </a:r>
            <a:r>
              <a:rPr lang="en-GB" dirty="0" smtClean="0"/>
              <a:t>, </a:t>
            </a:r>
            <a:r>
              <a:rPr lang="en-GB" dirty="0" err="1" smtClean="0"/>
              <a:t>riigi</a:t>
            </a:r>
            <a:r>
              <a:rPr lang="en-GB" dirty="0" smtClean="0"/>
              <a:t>-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õigusteadus</a:t>
            </a:r>
            <a:r>
              <a:rPr lang="en-GB" dirty="0" smtClean="0"/>
              <a:t> </a:t>
            </a:r>
            <a:r>
              <a:rPr lang="en-GB" dirty="0" err="1" smtClean="0"/>
              <a:t>jne</a:t>
            </a:r>
            <a:r>
              <a:rPr lang="en-GB" dirty="0" smtClean="0"/>
              <a:t>. </a:t>
            </a:r>
            <a:r>
              <a:rPr lang="en-GB" b="1" dirty="0" err="1" smtClean="0"/>
              <a:t>Politoloogia</a:t>
            </a:r>
            <a:r>
              <a:rPr lang="en-GB" b="1" dirty="0" smtClean="0"/>
              <a:t> </a:t>
            </a:r>
            <a:r>
              <a:rPr lang="en-GB" b="1" dirty="0" err="1" smtClean="0"/>
              <a:t>uurib</a:t>
            </a:r>
            <a:r>
              <a:rPr lang="en-GB" b="1" dirty="0" smtClean="0"/>
              <a:t> </a:t>
            </a:r>
            <a:r>
              <a:rPr lang="en-GB" b="1" dirty="0" err="1" smtClean="0"/>
              <a:t>neid</a:t>
            </a:r>
            <a:r>
              <a:rPr lang="en-GB" b="1" dirty="0" smtClean="0"/>
              <a:t>, </a:t>
            </a:r>
            <a:r>
              <a:rPr lang="en-GB" b="1" dirty="0" err="1" smtClean="0"/>
              <a:t>integreerides</a:t>
            </a:r>
            <a:r>
              <a:rPr lang="en-GB" b="1" dirty="0" smtClean="0"/>
              <a:t> </a:t>
            </a:r>
            <a:r>
              <a:rPr lang="en-GB" b="1" dirty="0" err="1" smtClean="0"/>
              <a:t>nende</a:t>
            </a:r>
            <a:r>
              <a:rPr lang="en-GB" b="1" dirty="0" smtClean="0"/>
              <a:t> </a:t>
            </a:r>
            <a:r>
              <a:rPr lang="en-GB" b="1" dirty="0" err="1" smtClean="0"/>
              <a:t>distsipliinide</a:t>
            </a:r>
            <a:r>
              <a:rPr lang="en-GB" b="1" dirty="0" smtClean="0"/>
              <a:t> </a:t>
            </a:r>
            <a:r>
              <a:rPr lang="en-GB" b="1" dirty="0" err="1" smtClean="0"/>
              <a:t>teatud</a:t>
            </a:r>
            <a:r>
              <a:rPr lang="en-GB" b="1" dirty="0" smtClean="0"/>
              <a:t> </a:t>
            </a:r>
            <a:r>
              <a:rPr lang="en-GB" b="1" dirty="0" err="1" smtClean="0"/>
              <a:t>aspekte</a:t>
            </a:r>
            <a:r>
              <a:rPr lang="en-GB" b="1" dirty="0" smtClean="0"/>
              <a:t>.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Politoloogia</a:t>
            </a:r>
            <a:r>
              <a:rPr lang="en-GB" b="1" dirty="0" smtClean="0"/>
              <a:t> </a:t>
            </a:r>
            <a:r>
              <a:rPr lang="et-EE" b="1" dirty="0" smtClean="0"/>
              <a:t>lühidalt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Poliitika</a:t>
            </a:r>
            <a:r>
              <a:rPr lang="en-GB" b="1" dirty="0" smtClean="0"/>
              <a:t> on </a:t>
            </a:r>
            <a:r>
              <a:rPr lang="en-GB" b="1" dirty="0" err="1" smtClean="0"/>
              <a:t>teadus</a:t>
            </a:r>
            <a:r>
              <a:rPr lang="en-GB" b="1" dirty="0" smtClean="0"/>
              <a:t> </a:t>
            </a:r>
            <a:r>
              <a:rPr lang="en-GB" b="1" dirty="0" err="1" smtClean="0"/>
              <a:t>võimuvormidest</a:t>
            </a:r>
            <a:r>
              <a:rPr lang="en-GB" b="1" dirty="0" smtClean="0"/>
              <a:t> </a:t>
            </a:r>
            <a:r>
              <a:rPr lang="en-GB" b="1" dirty="0" err="1" smtClean="0"/>
              <a:t>ühiskonnas</a:t>
            </a:r>
            <a:r>
              <a:rPr lang="en-GB" b="1" dirty="0" smtClean="0"/>
              <a:t>: </a:t>
            </a:r>
            <a:r>
              <a:rPr lang="en-GB" dirty="0" err="1" smtClean="0"/>
              <a:t>kuidas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 </a:t>
            </a:r>
            <a:r>
              <a:rPr lang="en-GB" dirty="0" err="1" smtClean="0"/>
              <a:t>saadakse</a:t>
            </a:r>
            <a:r>
              <a:rPr lang="en-GB" dirty="0" smtClean="0"/>
              <a:t>, </a:t>
            </a:r>
            <a:r>
              <a:rPr lang="en-GB" dirty="0" err="1" smtClean="0"/>
              <a:t>hoitakse</a:t>
            </a:r>
            <a:r>
              <a:rPr lang="en-GB" dirty="0" smtClean="0"/>
              <a:t>, </a:t>
            </a:r>
            <a:r>
              <a:rPr lang="en-GB" dirty="0" err="1" smtClean="0"/>
              <a:t>käsutatakse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kuidas</a:t>
            </a:r>
            <a:r>
              <a:rPr lang="en-GB" dirty="0" smtClean="0"/>
              <a:t> </a:t>
            </a:r>
            <a:r>
              <a:rPr lang="en-GB" dirty="0" err="1" smtClean="0"/>
              <a:t>seda</a:t>
            </a:r>
            <a:r>
              <a:rPr lang="en-GB" dirty="0" smtClean="0"/>
              <a:t> </a:t>
            </a:r>
            <a:r>
              <a:rPr lang="en-GB" dirty="0" err="1" smtClean="0"/>
              <a:t>kasutatakse</a:t>
            </a:r>
            <a:r>
              <a:rPr lang="en-GB" dirty="0" smtClean="0"/>
              <a:t> - </a:t>
            </a:r>
            <a:r>
              <a:rPr lang="en-GB" dirty="0" err="1" smtClean="0"/>
              <a:t>kas</a:t>
            </a:r>
            <a:r>
              <a:rPr lang="en-GB" dirty="0" smtClean="0"/>
              <a:t> </a:t>
            </a:r>
            <a:r>
              <a:rPr lang="en-GB" dirty="0" err="1" smtClean="0"/>
              <a:t>ühiskonna</a:t>
            </a:r>
            <a:r>
              <a:rPr lang="en-GB" dirty="0" smtClean="0"/>
              <a:t> </a:t>
            </a:r>
            <a:r>
              <a:rPr lang="en-GB" dirty="0" err="1" smtClean="0"/>
              <a:t>hüvanguks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kahjuks</a:t>
            </a:r>
            <a:r>
              <a:rPr lang="en-GB" dirty="0" smtClean="0"/>
              <a:t>. </a:t>
            </a:r>
            <a:r>
              <a:rPr lang="en-GB" dirty="0" err="1" smtClean="0"/>
              <a:t>Politoloogiliste</a:t>
            </a:r>
            <a:r>
              <a:rPr lang="en-GB" dirty="0" smtClean="0"/>
              <a:t> </a:t>
            </a:r>
            <a:r>
              <a:rPr lang="en-GB" dirty="0" err="1" smtClean="0"/>
              <a:t>teadmiste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huvi</a:t>
            </a:r>
            <a:r>
              <a:rPr lang="en-GB" dirty="0" smtClean="0"/>
              <a:t> </a:t>
            </a:r>
            <a:r>
              <a:rPr lang="en-GB" b="1" dirty="0" err="1" smtClean="0"/>
              <a:t>keskmes</a:t>
            </a:r>
            <a:r>
              <a:rPr lang="en-GB" b="1" dirty="0" smtClean="0"/>
              <a:t> on </a:t>
            </a:r>
            <a:r>
              <a:rPr lang="en-GB" b="1" dirty="0" err="1" smtClean="0"/>
              <a:t>riigivõim</a:t>
            </a:r>
            <a:r>
              <a:rPr lang="en-GB" b="1" dirty="0" smtClean="0"/>
              <a:t>.</a:t>
            </a:r>
            <a:endParaRPr lang="et-EE" b="1" dirty="0" smtClean="0"/>
          </a:p>
          <a:p>
            <a:endParaRPr lang="et-EE" dirty="0" smtClean="0"/>
          </a:p>
          <a:p>
            <a:r>
              <a:rPr lang="ru-RU" b="1" dirty="0" smtClean="0"/>
              <a:t>Политика</a:t>
            </a:r>
            <a:r>
              <a:rPr lang="ru-RU" dirty="0" smtClean="0"/>
              <a:t> - это изучение форм власти в обществе: как власть добывается, удерживается, осуществляется и используется - на благо общества или во вред ему. В центре знаний и интересов политологии находится государственная власть</a:t>
            </a:r>
            <a:r>
              <a:rPr lang="ru-RU" dirty="0" smtClean="0"/>
              <a:t>.</a:t>
            </a:r>
            <a:endParaRPr lang="et-E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Poliitika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Poliitika</a:t>
            </a:r>
            <a:r>
              <a:rPr lang="en-GB" dirty="0" smtClean="0"/>
              <a:t> (</a:t>
            </a:r>
            <a:r>
              <a:rPr lang="en-GB" dirty="0" err="1" smtClean="0"/>
              <a:t>kreeka</a:t>
            </a:r>
            <a:r>
              <a:rPr lang="en-GB" dirty="0" smtClean="0"/>
              <a:t> </a:t>
            </a:r>
            <a:r>
              <a:rPr lang="en-GB" dirty="0" err="1" smtClean="0"/>
              <a:t>keeles</a:t>
            </a:r>
            <a:r>
              <a:rPr lang="en-GB" dirty="0" smtClean="0"/>
              <a:t> </a:t>
            </a:r>
            <a:r>
              <a:rPr lang="el-GR" b="1" dirty="0" smtClean="0"/>
              <a:t>πολιτική</a:t>
            </a:r>
            <a:r>
              <a:rPr lang="el-GR" dirty="0" smtClean="0"/>
              <a:t> - "</a:t>
            </a:r>
            <a:r>
              <a:rPr lang="en-GB" b="1" dirty="0" err="1" smtClean="0"/>
              <a:t>riigitegevus</a:t>
            </a:r>
            <a:r>
              <a:rPr lang="en-GB" dirty="0" smtClean="0"/>
              <a:t>", </a:t>
            </a:r>
            <a:r>
              <a:rPr lang="en-GB" dirty="0" err="1" smtClean="0"/>
              <a:t>sõnast</a:t>
            </a:r>
            <a:r>
              <a:rPr lang="en-GB" dirty="0" smtClean="0"/>
              <a:t> </a:t>
            </a:r>
            <a:r>
              <a:rPr lang="el-GR" b="1" dirty="0" smtClean="0"/>
              <a:t>πόλις</a:t>
            </a:r>
            <a:r>
              <a:rPr lang="el-GR" dirty="0" smtClean="0"/>
              <a:t> - "</a:t>
            </a:r>
            <a:r>
              <a:rPr lang="en-GB" dirty="0" err="1" smtClean="0"/>
              <a:t>linn</a:t>
            </a:r>
            <a:r>
              <a:rPr lang="en-GB" dirty="0" smtClean="0"/>
              <a:t>, </a:t>
            </a:r>
            <a:r>
              <a:rPr lang="en-GB" dirty="0" err="1" smtClean="0"/>
              <a:t>riik</a:t>
            </a:r>
            <a:r>
              <a:rPr lang="en-GB" dirty="0" smtClean="0"/>
              <a:t>") on </a:t>
            </a:r>
            <a:r>
              <a:rPr lang="en-GB" dirty="0" err="1" smtClean="0"/>
              <a:t>üks</a:t>
            </a:r>
            <a:r>
              <a:rPr lang="en-GB" dirty="0" smtClean="0"/>
              <a:t> </a:t>
            </a:r>
            <a:r>
              <a:rPr lang="en-GB" dirty="0" err="1" smtClean="0"/>
              <a:t>inimtegevuse</a:t>
            </a:r>
            <a:r>
              <a:rPr lang="en-GB" dirty="0" smtClean="0"/>
              <a:t> </a:t>
            </a:r>
            <a:r>
              <a:rPr lang="en-GB" dirty="0" err="1" smtClean="0"/>
              <a:t>valdkondi</a:t>
            </a:r>
            <a:r>
              <a:rPr lang="en-GB" dirty="0" smtClean="0"/>
              <a:t>, </a:t>
            </a:r>
            <a:r>
              <a:rPr lang="en-GB" dirty="0" err="1" smtClean="0"/>
              <a:t>kus</a:t>
            </a:r>
            <a:r>
              <a:rPr lang="en-GB" dirty="0" smtClean="0"/>
              <a:t> </a:t>
            </a:r>
            <a:r>
              <a:rPr lang="en-GB" b="1" dirty="0" err="1" smtClean="0"/>
              <a:t>riigid</a:t>
            </a:r>
            <a:r>
              <a:rPr lang="en-GB" b="1" dirty="0" smtClean="0"/>
              <a:t>, </a:t>
            </a:r>
            <a:r>
              <a:rPr lang="en-GB" b="1" dirty="0" err="1" smtClean="0"/>
              <a:t>ühiskondlikud</a:t>
            </a:r>
            <a:r>
              <a:rPr lang="en-GB" b="1" dirty="0" smtClean="0"/>
              <a:t> </a:t>
            </a:r>
            <a:r>
              <a:rPr lang="en-GB" b="1" dirty="0" err="1" smtClean="0"/>
              <a:t>institutsioonid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üksikisikud</a:t>
            </a:r>
            <a:r>
              <a:rPr lang="en-GB" b="1" dirty="0" smtClean="0"/>
              <a:t> </a:t>
            </a:r>
            <a:r>
              <a:rPr lang="en-GB" b="1" dirty="0" err="1" smtClean="0"/>
              <a:t>realiseerivad</a:t>
            </a:r>
            <a:r>
              <a:rPr lang="en-GB" b="1" dirty="0" smtClean="0"/>
              <a:t> </a:t>
            </a:r>
            <a:r>
              <a:rPr lang="en-GB" b="1" dirty="0" err="1" smtClean="0"/>
              <a:t>oma</a:t>
            </a:r>
            <a:r>
              <a:rPr lang="en-GB" b="1" dirty="0" smtClean="0"/>
              <a:t> </a:t>
            </a:r>
            <a:r>
              <a:rPr lang="en-GB" b="1" dirty="0" err="1" smtClean="0"/>
              <a:t>eesmärke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huve</a:t>
            </a:r>
            <a:r>
              <a:rPr lang="en-GB" b="1" dirty="0" smtClean="0"/>
              <a:t>, </a:t>
            </a:r>
            <a:r>
              <a:rPr lang="en-GB" b="1" dirty="0" err="1" smtClean="0"/>
              <a:t>kasutades</a:t>
            </a:r>
            <a:r>
              <a:rPr lang="en-GB" b="1" dirty="0" smtClean="0"/>
              <a:t> </a:t>
            </a:r>
            <a:r>
              <a:rPr lang="en-GB" b="1" dirty="0" err="1" smtClean="0"/>
              <a:t>võimu</a:t>
            </a:r>
            <a:r>
              <a:rPr lang="en-GB" b="1" dirty="0" smtClean="0"/>
              <a:t> </a:t>
            </a:r>
            <a:r>
              <a:rPr lang="en-GB" b="1" dirty="0" err="1" smtClean="0"/>
              <a:t>võimalusi</a:t>
            </a:r>
            <a:r>
              <a:rPr lang="en-GB" b="1" dirty="0" smtClean="0"/>
              <a:t>.</a:t>
            </a:r>
          </a:p>
          <a:p>
            <a:endParaRPr lang="et-EE" dirty="0" smtClean="0"/>
          </a:p>
          <a:p>
            <a:r>
              <a:rPr lang="et-EE" dirty="0" smtClean="0"/>
              <a:t>Politika</a:t>
            </a:r>
            <a:r>
              <a:rPr lang="en-GB" dirty="0" smtClean="0"/>
              <a:t> </a:t>
            </a:r>
            <a:r>
              <a:rPr lang="en-GB" dirty="0" err="1" smtClean="0"/>
              <a:t>selgitab</a:t>
            </a:r>
            <a:r>
              <a:rPr lang="en-GB" dirty="0" smtClean="0"/>
              <a:t>, </a:t>
            </a:r>
            <a:r>
              <a:rPr lang="en-GB" dirty="0" err="1" smtClean="0"/>
              <a:t>kuidas</a:t>
            </a:r>
            <a:r>
              <a:rPr lang="en-GB" b="1" dirty="0" smtClean="0"/>
              <a:t> </a:t>
            </a:r>
            <a:r>
              <a:rPr lang="en-GB" b="1" dirty="0" err="1" smtClean="0"/>
              <a:t>kaasaegsed</a:t>
            </a:r>
            <a:r>
              <a:rPr lang="en-GB" b="1" dirty="0" smtClean="0"/>
              <a:t> </a:t>
            </a:r>
            <a:r>
              <a:rPr lang="en-GB" b="1" dirty="0" err="1" smtClean="0"/>
              <a:t>riigid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poliitilised</a:t>
            </a:r>
            <a:r>
              <a:rPr lang="en-GB" b="1" dirty="0" smtClean="0"/>
              <a:t> </a:t>
            </a:r>
            <a:r>
              <a:rPr lang="en-GB" b="1" dirty="0" err="1" smtClean="0"/>
              <a:t>protsessid</a:t>
            </a:r>
            <a:r>
              <a:rPr lang="en-GB" b="1" dirty="0" smtClean="0"/>
              <a:t> on </a:t>
            </a:r>
            <a:r>
              <a:rPr lang="en-GB" b="1" dirty="0" err="1" smtClean="0"/>
              <a:t>korraldatud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kuidas</a:t>
            </a:r>
            <a:r>
              <a:rPr lang="en-GB" dirty="0" smtClean="0"/>
              <a:t> </a:t>
            </a:r>
            <a:r>
              <a:rPr lang="en-GB" dirty="0" err="1" smtClean="0"/>
              <a:t>riigid</a:t>
            </a:r>
            <a:r>
              <a:rPr lang="en-GB" dirty="0" smtClean="0"/>
              <a:t> </a:t>
            </a:r>
            <a:r>
              <a:rPr lang="en-GB" dirty="0" err="1" smtClean="0"/>
              <a:t>käituvad</a:t>
            </a:r>
            <a:r>
              <a:rPr lang="en-GB" dirty="0" smtClean="0"/>
              <a:t> </a:t>
            </a:r>
            <a:r>
              <a:rPr lang="en-GB" dirty="0" err="1" smtClean="0"/>
              <a:t>maailmaareenil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Poliitikateaduse</a:t>
            </a:r>
            <a:r>
              <a:rPr lang="en-GB" b="1" dirty="0" smtClean="0"/>
              <a:t> </a:t>
            </a:r>
            <a:r>
              <a:rPr lang="en-GB" b="1" dirty="0" err="1" smtClean="0"/>
              <a:t>põhiosad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err="1" smtClean="0"/>
              <a:t>Poliitikateaduse</a:t>
            </a:r>
            <a:r>
              <a:rPr lang="en-GB" b="1" dirty="0" smtClean="0"/>
              <a:t> </a:t>
            </a:r>
            <a:r>
              <a:rPr lang="en-GB" b="1" dirty="0" err="1" smtClean="0"/>
              <a:t>põhiosad</a:t>
            </a:r>
            <a:r>
              <a:rPr lang="en-GB" b="1" dirty="0" smtClean="0"/>
              <a:t> on </a:t>
            </a:r>
            <a:r>
              <a:rPr lang="en-GB" b="1" dirty="0" err="1" smtClean="0"/>
              <a:t>järgmised</a:t>
            </a:r>
            <a:r>
              <a:rPr lang="en-GB" b="1" dirty="0" smtClean="0"/>
              <a:t>: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n-GB" dirty="0" err="1" smtClean="0"/>
              <a:t>poliitika</a:t>
            </a:r>
            <a:r>
              <a:rPr lang="en-GB" dirty="0" smtClean="0"/>
              <a:t> </a:t>
            </a:r>
            <a:r>
              <a:rPr lang="en-GB" dirty="0" err="1" smtClean="0"/>
              <a:t>teooria</a:t>
            </a:r>
            <a:r>
              <a:rPr lang="en-GB" dirty="0" smtClean="0"/>
              <a:t>, </a:t>
            </a:r>
            <a:r>
              <a:rPr lang="en-GB" dirty="0" err="1" smtClean="0"/>
              <a:t>poliitiliste</a:t>
            </a:r>
            <a:r>
              <a:rPr lang="en-GB" dirty="0" smtClean="0"/>
              <a:t> </a:t>
            </a:r>
            <a:r>
              <a:rPr lang="en-GB" dirty="0" err="1" smtClean="0"/>
              <a:t>süsteemide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nende</a:t>
            </a:r>
            <a:r>
              <a:rPr lang="en-GB" dirty="0" smtClean="0"/>
              <a:t> </a:t>
            </a:r>
            <a:r>
              <a:rPr lang="en-GB" dirty="0" err="1" smtClean="0"/>
              <a:t>elementide</a:t>
            </a:r>
            <a:r>
              <a:rPr lang="en-GB" dirty="0" smtClean="0"/>
              <a:t> </a:t>
            </a:r>
            <a:r>
              <a:rPr lang="en-GB" dirty="0" err="1" smtClean="0"/>
              <a:t>teooria</a:t>
            </a:r>
            <a:r>
              <a:rPr lang="en-GB" dirty="0" smtClean="0"/>
              <a:t>, </a:t>
            </a:r>
            <a:r>
              <a:rPr lang="en-GB" dirty="0" err="1" smtClean="0"/>
              <a:t>ühiskondlik-poliitiliste</a:t>
            </a:r>
            <a:r>
              <a:rPr lang="en-GB" dirty="0" smtClean="0"/>
              <a:t> </a:t>
            </a:r>
            <a:r>
              <a:rPr lang="en-GB" dirty="0" err="1" smtClean="0"/>
              <a:t>protsesside</a:t>
            </a:r>
            <a:r>
              <a:rPr lang="en-GB" dirty="0" smtClean="0"/>
              <a:t> </a:t>
            </a:r>
            <a:r>
              <a:rPr lang="en-GB" dirty="0" err="1" smtClean="0"/>
              <a:t>juhtimise</a:t>
            </a:r>
            <a:r>
              <a:rPr lang="en-GB" dirty="0" smtClean="0"/>
              <a:t> </a:t>
            </a:r>
            <a:r>
              <a:rPr lang="en-GB" dirty="0" err="1" smtClean="0"/>
              <a:t>teooria</a:t>
            </a:r>
            <a:r>
              <a:rPr lang="en-GB" dirty="0" smtClean="0"/>
              <a:t>, </a:t>
            </a:r>
            <a:r>
              <a:rPr lang="en-GB" dirty="0" err="1" smtClean="0"/>
              <a:t>poliitiline</a:t>
            </a:r>
            <a:r>
              <a:rPr lang="en-GB" dirty="0" smtClean="0"/>
              <a:t> </a:t>
            </a:r>
            <a:r>
              <a:rPr lang="en-GB" dirty="0" err="1" smtClean="0"/>
              <a:t>ideoloogia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poliitiliste</a:t>
            </a:r>
            <a:r>
              <a:rPr lang="en-GB" dirty="0" smtClean="0"/>
              <a:t> </a:t>
            </a:r>
            <a:r>
              <a:rPr lang="en-GB" dirty="0" err="1" smtClean="0"/>
              <a:t>doktriinide</a:t>
            </a:r>
            <a:r>
              <a:rPr lang="en-GB" dirty="0" smtClean="0"/>
              <a:t> </a:t>
            </a:r>
            <a:r>
              <a:rPr lang="en-GB" dirty="0" err="1" smtClean="0"/>
              <a:t>ajalugu</a:t>
            </a:r>
            <a:r>
              <a:rPr lang="en-GB" dirty="0" smtClean="0"/>
              <a:t> </a:t>
            </a:r>
            <a:r>
              <a:rPr lang="en-GB" dirty="0" err="1" smtClean="0"/>
              <a:t>ning</a:t>
            </a:r>
            <a:r>
              <a:rPr lang="en-GB" dirty="0" smtClean="0"/>
              <a:t> </a:t>
            </a:r>
            <a:r>
              <a:rPr lang="en-GB" dirty="0" err="1" smtClean="0"/>
              <a:t>rahvusvaheliste</a:t>
            </a:r>
            <a:r>
              <a:rPr lang="en-GB" dirty="0" smtClean="0"/>
              <a:t> </a:t>
            </a:r>
            <a:r>
              <a:rPr lang="en-GB" dirty="0" err="1" smtClean="0"/>
              <a:t>suhete</a:t>
            </a:r>
            <a:r>
              <a:rPr lang="en-GB" dirty="0" smtClean="0"/>
              <a:t> </a:t>
            </a:r>
            <a:r>
              <a:rPr lang="en-GB" dirty="0" err="1" smtClean="0"/>
              <a:t>teooria</a:t>
            </a:r>
            <a:r>
              <a:rPr lang="en-GB" dirty="0" smtClean="0"/>
              <a:t>.</a:t>
            </a:r>
            <a:endParaRPr lang="et-EE" dirty="0" smtClean="0"/>
          </a:p>
          <a:p>
            <a:endParaRPr lang="et-EE" dirty="0" smtClean="0"/>
          </a:p>
          <a:p>
            <a:r>
              <a:rPr lang="ru-RU" i="1" dirty="0" smtClean="0"/>
              <a:t>К главным разделам политологии относятся следующие: теория политики, теория политических систем и их элементов, теория управления социально-политическими процессами, политическая идеология и история политических учений, теория международных отношений</a:t>
            </a:r>
            <a:r>
              <a:rPr lang="ru-RU" i="1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MIS ON “RIIK” - POLITOLOOGIAS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endParaRPr lang="et-EE" sz="2800" dirty="0" smtClean="0"/>
          </a:p>
          <a:p>
            <a:r>
              <a:rPr lang="en-GB" sz="2800" dirty="0" err="1" smtClean="0"/>
              <a:t>Riik</a:t>
            </a:r>
            <a:r>
              <a:rPr lang="en-GB" sz="2800" dirty="0" smtClean="0"/>
              <a:t> </a:t>
            </a:r>
            <a:r>
              <a:rPr lang="en-GB" sz="2800" dirty="0" smtClean="0"/>
              <a:t>on </a:t>
            </a:r>
            <a:r>
              <a:rPr lang="en-GB" sz="2800" dirty="0" err="1" smtClean="0"/>
              <a:t>teatud</a:t>
            </a:r>
            <a:r>
              <a:rPr lang="en-GB" sz="2800" dirty="0" smtClean="0"/>
              <a:t> </a:t>
            </a:r>
            <a:r>
              <a:rPr lang="en-GB" sz="2800" dirty="0" err="1" smtClean="0"/>
              <a:t>territooriumil</a:t>
            </a:r>
            <a:r>
              <a:rPr lang="en-GB" sz="2800" dirty="0" smtClean="0"/>
              <a:t> </a:t>
            </a:r>
            <a:r>
              <a:rPr lang="en-GB" sz="2800" dirty="0" err="1" smtClean="0"/>
              <a:t>asuv</a:t>
            </a:r>
            <a:r>
              <a:rPr lang="en-GB" sz="2800" dirty="0" smtClean="0"/>
              <a:t> </a:t>
            </a:r>
            <a:r>
              <a:rPr lang="en-GB" sz="2800" b="1" dirty="0" err="1" smtClean="0"/>
              <a:t>poliitiline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ühiskonnavorm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suveräänne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avaliku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võimu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vorm</a:t>
            </a:r>
            <a:r>
              <a:rPr lang="en-GB" sz="2800" dirty="0" smtClean="0"/>
              <a:t>, </a:t>
            </a:r>
            <a:r>
              <a:rPr lang="en-GB" sz="2800" dirty="0" err="1" smtClean="0"/>
              <a:t>millel</a:t>
            </a:r>
            <a:r>
              <a:rPr lang="en-GB" sz="2800" dirty="0" smtClean="0"/>
              <a:t> on </a:t>
            </a:r>
            <a:r>
              <a:rPr lang="en-GB" sz="2800" dirty="0" err="1" smtClean="0"/>
              <a:t>valitsemis</a:t>
            </a:r>
            <a:r>
              <a:rPr lang="en-GB" sz="2800" dirty="0" smtClean="0"/>
              <a:t>-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sunniaparatuur</a:t>
            </a:r>
            <a:r>
              <a:rPr lang="en-GB" sz="2800" dirty="0" smtClean="0"/>
              <a:t>, </a:t>
            </a:r>
            <a:r>
              <a:rPr lang="en-GB" sz="2800" dirty="0" err="1" smtClean="0"/>
              <a:t>millele</a:t>
            </a:r>
            <a:r>
              <a:rPr lang="en-GB" sz="2800" dirty="0" smtClean="0"/>
              <a:t> </a:t>
            </a:r>
            <a:r>
              <a:rPr lang="en-GB" sz="2800" dirty="0" err="1" smtClean="0"/>
              <a:t>allub</a:t>
            </a:r>
            <a:r>
              <a:rPr lang="en-GB" sz="2800" dirty="0" smtClean="0"/>
              <a:t> </a:t>
            </a:r>
            <a:r>
              <a:rPr lang="en-GB" sz="2800" dirty="0" err="1" smtClean="0"/>
              <a:t>kogu</a:t>
            </a:r>
            <a:r>
              <a:rPr lang="en-GB" sz="2800" dirty="0" smtClean="0"/>
              <a:t> </a:t>
            </a:r>
            <a:r>
              <a:rPr lang="en-GB" sz="2800" dirty="0" err="1" smtClean="0"/>
              <a:t>riigi</a:t>
            </a:r>
            <a:r>
              <a:rPr lang="en-GB" sz="2800" dirty="0" smtClean="0"/>
              <a:t> </a:t>
            </a:r>
            <a:r>
              <a:rPr lang="en-GB" sz="2800" dirty="0" err="1" smtClean="0"/>
              <a:t>elanikkond</a:t>
            </a:r>
            <a:r>
              <a:rPr lang="et-EE" sz="2800" dirty="0" smtClean="0"/>
              <a:t>.</a:t>
            </a:r>
            <a:endParaRPr lang="et-EE" sz="2800" dirty="0" smtClean="0"/>
          </a:p>
          <a:p>
            <a:endParaRPr lang="et-EE" sz="2800" dirty="0" smtClean="0"/>
          </a:p>
          <a:p>
            <a:r>
              <a:rPr lang="en-GB" sz="2800" b="1" dirty="0" err="1" smtClean="0"/>
              <a:t>Riigiteadustes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mõistetakse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riiki</a:t>
            </a:r>
            <a:r>
              <a:rPr lang="en-GB" sz="2800" b="1" dirty="0" smtClean="0"/>
              <a:t> </a:t>
            </a:r>
            <a:r>
              <a:rPr lang="en-GB" sz="2800" dirty="0" err="1" smtClean="0"/>
              <a:t>inimeste</a:t>
            </a:r>
            <a:r>
              <a:rPr lang="en-GB" sz="2800" dirty="0" smtClean="0"/>
              <a:t> </a:t>
            </a:r>
            <a:r>
              <a:rPr lang="en-GB" sz="2800" dirty="0" err="1" smtClean="0"/>
              <a:t>vahendina</a:t>
            </a:r>
            <a:r>
              <a:rPr lang="en-GB" sz="2800" dirty="0" smtClean="0"/>
              <a:t> </a:t>
            </a:r>
            <a:r>
              <a:rPr lang="en-GB" sz="2800" dirty="0" err="1" smtClean="0"/>
              <a:t>ühiselu</a:t>
            </a:r>
            <a:r>
              <a:rPr lang="en-GB" sz="2800" dirty="0" smtClean="0"/>
              <a:t> </a:t>
            </a:r>
            <a:r>
              <a:rPr lang="en-GB" sz="2800" dirty="0" err="1" smtClean="0"/>
              <a:t>korraldamiseks</a:t>
            </a:r>
            <a:r>
              <a:rPr lang="en-GB" sz="2800" dirty="0" smtClean="0"/>
              <a:t>. </a:t>
            </a:r>
            <a:endParaRPr lang="et-EE" sz="2800" dirty="0" smtClean="0"/>
          </a:p>
          <a:p>
            <a:r>
              <a:rPr lang="en-GB" sz="2800" b="1" dirty="0" err="1" smtClean="0"/>
              <a:t>Riik</a:t>
            </a:r>
            <a:r>
              <a:rPr lang="en-GB" sz="2800" b="1" dirty="0" smtClean="0"/>
              <a:t> </a:t>
            </a:r>
            <a:r>
              <a:rPr lang="en-GB" sz="2800" b="1" dirty="0" smtClean="0"/>
              <a:t>on </a:t>
            </a:r>
            <a:r>
              <a:rPr lang="en-GB" sz="2800" b="1" dirty="0" err="1" smtClean="0"/>
              <a:t>riigiaparaadi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kodanikkonna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koostoimes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kujunev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terviklik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võimukorraldus</a:t>
            </a:r>
            <a:r>
              <a:rPr lang="en-GB" sz="2800" b="1" dirty="0" smtClean="0"/>
              <a:t> </a:t>
            </a:r>
            <a:r>
              <a:rPr lang="en-GB" sz="2800" dirty="0" err="1" smtClean="0"/>
              <a:t>ühiste</a:t>
            </a:r>
            <a:r>
              <a:rPr lang="en-GB" sz="2800" dirty="0" smtClean="0"/>
              <a:t> </a:t>
            </a:r>
            <a:r>
              <a:rPr lang="en-GB" sz="2800" dirty="0" err="1" smtClean="0"/>
              <a:t>eesmärkide</a:t>
            </a:r>
            <a:r>
              <a:rPr lang="en-GB" sz="2800" dirty="0" smtClean="0"/>
              <a:t> </a:t>
            </a:r>
            <a:r>
              <a:rPr lang="en-GB" sz="2800" dirty="0" err="1" smtClean="0"/>
              <a:t>määratlemiseks</a:t>
            </a:r>
            <a:r>
              <a:rPr lang="en-GB" sz="2800" dirty="0" smtClean="0"/>
              <a:t>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teostamiseks</a:t>
            </a:r>
            <a:r>
              <a:rPr lang="en-GB" sz="2800" dirty="0" smtClean="0"/>
              <a:t>, </a:t>
            </a:r>
            <a:r>
              <a:rPr lang="en-GB" sz="2800" b="1" dirty="0" err="1" smtClean="0"/>
              <a:t>mida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iseloomustavad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avaliku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võimu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eristumine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suveräänsus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legitiimsus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samuti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poliitiline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ühisruum</a:t>
            </a:r>
            <a:r>
              <a:rPr lang="en-GB" sz="2800" b="1" dirty="0" smtClean="0"/>
              <a:t>, </a:t>
            </a:r>
            <a:r>
              <a:rPr lang="en-GB" sz="2800" b="1" dirty="0" err="1" smtClean="0"/>
              <a:t>valitsetavus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ja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kodanike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subjektsus</a:t>
            </a:r>
            <a:r>
              <a:rPr lang="en-GB" sz="2800" b="1" dirty="0" smtClean="0"/>
              <a:t>.</a:t>
            </a:r>
          </a:p>
          <a:p>
            <a:pPr>
              <a:buNone/>
            </a:pPr>
            <a:endParaRPr lang="et-EE" sz="2800" dirty="0" smtClean="0"/>
          </a:p>
          <a:p>
            <a:r>
              <a:rPr lang="en-GB" sz="2800" b="1" dirty="0" err="1" smtClean="0"/>
              <a:t>Õigusriik</a:t>
            </a:r>
            <a:r>
              <a:rPr lang="en-GB" sz="2800" dirty="0" smtClean="0"/>
              <a:t> on </a:t>
            </a:r>
            <a:r>
              <a:rPr lang="en-GB" sz="2800" dirty="0" err="1" smtClean="0"/>
              <a:t>riigivõimu</a:t>
            </a:r>
            <a:r>
              <a:rPr lang="en-GB" sz="2800" dirty="0" smtClean="0"/>
              <a:t> </a:t>
            </a:r>
            <a:r>
              <a:rPr lang="en-GB" sz="2800" dirty="0" err="1" smtClean="0"/>
              <a:t>selline</a:t>
            </a:r>
            <a:r>
              <a:rPr lang="en-GB" sz="2800" dirty="0" smtClean="0"/>
              <a:t> </a:t>
            </a:r>
            <a:r>
              <a:rPr lang="en-GB" sz="2800" dirty="0" err="1" smtClean="0"/>
              <a:t>õiguslik</a:t>
            </a:r>
            <a:r>
              <a:rPr lang="en-GB" sz="2800" dirty="0" smtClean="0"/>
              <a:t> </a:t>
            </a:r>
            <a:r>
              <a:rPr lang="en-GB" sz="2800" dirty="0" err="1" smtClean="0"/>
              <a:t>korraldus</a:t>
            </a:r>
            <a:r>
              <a:rPr lang="en-GB" sz="2800" dirty="0" smtClean="0"/>
              <a:t>, </a:t>
            </a:r>
            <a:r>
              <a:rPr lang="en-GB" sz="2800" dirty="0" err="1" smtClean="0"/>
              <a:t>mis</a:t>
            </a:r>
            <a:r>
              <a:rPr lang="en-GB" sz="2800" dirty="0" smtClean="0"/>
              <a:t> </a:t>
            </a:r>
            <a:r>
              <a:rPr lang="en-GB" sz="2800" dirty="0" err="1" smtClean="0"/>
              <a:t>tagab</a:t>
            </a:r>
            <a:r>
              <a:rPr lang="en-GB" sz="2800" dirty="0" smtClean="0"/>
              <a:t> </a:t>
            </a:r>
            <a:r>
              <a:rPr lang="en-GB" sz="2800" dirty="0" err="1" smtClean="0"/>
              <a:t>indiviidi</a:t>
            </a:r>
            <a:r>
              <a:rPr lang="en-GB" sz="2800" dirty="0" smtClean="0"/>
              <a:t> </a:t>
            </a:r>
            <a:r>
              <a:rPr lang="en-GB" sz="2800" dirty="0" err="1" smtClean="0"/>
              <a:t>õiguslikke</a:t>
            </a:r>
            <a:r>
              <a:rPr lang="en-GB" sz="2800" dirty="0" smtClean="0"/>
              <a:t>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seaduslike</a:t>
            </a:r>
            <a:r>
              <a:rPr lang="en-GB" sz="2800" dirty="0" smtClean="0"/>
              <a:t> </a:t>
            </a:r>
            <a:r>
              <a:rPr lang="en-GB" sz="2800" dirty="0" err="1" smtClean="0"/>
              <a:t>huvide</a:t>
            </a:r>
            <a:r>
              <a:rPr lang="en-GB" sz="2800" dirty="0" smtClean="0"/>
              <a:t> </a:t>
            </a:r>
            <a:r>
              <a:rPr lang="en-GB" sz="2800" dirty="0" err="1" smtClean="0"/>
              <a:t>puutumatuse</a:t>
            </a:r>
            <a:r>
              <a:rPr lang="en-GB" sz="2800" dirty="0" smtClean="0"/>
              <a:t> </a:t>
            </a:r>
            <a:r>
              <a:rPr lang="en-GB" sz="2800" dirty="0" err="1" smtClean="0"/>
              <a:t>ning</a:t>
            </a:r>
            <a:r>
              <a:rPr lang="en-GB" sz="2800" dirty="0" smtClean="0"/>
              <a:t> </a:t>
            </a:r>
            <a:r>
              <a:rPr lang="en-GB" sz="2800" dirty="0" err="1" smtClean="0"/>
              <a:t>riigi</a:t>
            </a:r>
            <a:r>
              <a:rPr lang="en-GB" sz="2800" dirty="0" smtClean="0"/>
              <a:t>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indiviidi</a:t>
            </a:r>
            <a:r>
              <a:rPr lang="en-GB" sz="2800" dirty="0" smtClean="0"/>
              <a:t> </a:t>
            </a:r>
            <a:r>
              <a:rPr lang="en-GB" sz="2800" dirty="0" err="1" smtClean="0"/>
              <a:t>võrdõiguslikkuse</a:t>
            </a:r>
            <a:r>
              <a:rPr lang="et-EE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RIIK</a:t>
            </a:r>
            <a:endParaRPr lang="en-GB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 err="1" smtClean="0"/>
              <a:t>Eestikeelne</a:t>
            </a:r>
            <a:r>
              <a:rPr lang="en-GB" b="1" dirty="0" smtClean="0"/>
              <a:t> </a:t>
            </a:r>
            <a:r>
              <a:rPr lang="en-GB" b="1" dirty="0" err="1" smtClean="0"/>
              <a:t>sõna</a:t>
            </a:r>
            <a:r>
              <a:rPr lang="en-GB" b="1" dirty="0" smtClean="0"/>
              <a:t> „</a:t>
            </a:r>
            <a:r>
              <a:rPr lang="en-GB" b="1" dirty="0" err="1" smtClean="0"/>
              <a:t>riik</a:t>
            </a:r>
            <a:r>
              <a:rPr lang="en-GB" b="1" dirty="0" smtClean="0"/>
              <a:t>“ </a:t>
            </a:r>
            <a:r>
              <a:rPr lang="en-GB" dirty="0" smtClean="0"/>
              <a:t>on </a:t>
            </a:r>
            <a:r>
              <a:rPr lang="en-GB" dirty="0" err="1" smtClean="0"/>
              <a:t>välja</a:t>
            </a:r>
            <a:r>
              <a:rPr lang="en-GB" dirty="0" smtClean="0"/>
              <a:t> </a:t>
            </a:r>
            <a:r>
              <a:rPr lang="en-GB" dirty="0" err="1" smtClean="0"/>
              <a:t>arenenud</a:t>
            </a:r>
            <a:r>
              <a:rPr lang="en-GB" dirty="0" smtClean="0"/>
              <a:t> </a:t>
            </a:r>
            <a:r>
              <a:rPr lang="en-GB" dirty="0" err="1" smtClean="0"/>
              <a:t>rootsikeelsest</a:t>
            </a:r>
            <a:r>
              <a:rPr lang="en-GB" dirty="0" smtClean="0"/>
              <a:t> </a:t>
            </a:r>
            <a:r>
              <a:rPr lang="en-GB" dirty="0" err="1" smtClean="0"/>
              <a:t>sõnast</a:t>
            </a:r>
            <a:r>
              <a:rPr lang="en-GB" dirty="0" smtClean="0"/>
              <a:t> „</a:t>
            </a:r>
            <a:r>
              <a:rPr lang="en-GB" dirty="0" err="1" smtClean="0"/>
              <a:t>rike</a:t>
            </a:r>
            <a:r>
              <a:rPr lang="en-GB" dirty="0" smtClean="0"/>
              <a:t>“. </a:t>
            </a:r>
            <a:r>
              <a:rPr lang="en-GB" dirty="0" err="1" smtClean="0"/>
              <a:t>Rootsi</a:t>
            </a:r>
            <a:r>
              <a:rPr lang="en-GB" dirty="0" smtClean="0"/>
              <a:t> </a:t>
            </a:r>
            <a:r>
              <a:rPr lang="en-GB" dirty="0" err="1" smtClean="0"/>
              <a:t>riiki</a:t>
            </a:r>
            <a:r>
              <a:rPr lang="en-GB" dirty="0" smtClean="0"/>
              <a:t> </a:t>
            </a:r>
            <a:r>
              <a:rPr lang="en-GB" dirty="0" err="1" smtClean="0"/>
              <a:t>märkiv</a:t>
            </a:r>
            <a:r>
              <a:rPr lang="en-GB" dirty="0" smtClean="0"/>
              <a:t> </a:t>
            </a:r>
            <a:r>
              <a:rPr lang="en-GB" dirty="0" err="1" smtClean="0"/>
              <a:t>sõna</a:t>
            </a:r>
            <a:r>
              <a:rPr lang="en-GB" dirty="0" smtClean="0"/>
              <a:t> </a:t>
            </a:r>
            <a:r>
              <a:rPr lang="en-GB" dirty="0" err="1" smtClean="0"/>
              <a:t>Sverige</a:t>
            </a:r>
            <a:r>
              <a:rPr lang="en-GB" dirty="0" smtClean="0"/>
              <a:t> on </a:t>
            </a:r>
            <a:r>
              <a:rPr lang="en-GB" dirty="0" err="1" smtClean="0"/>
              <a:t>tuletatud</a:t>
            </a:r>
            <a:r>
              <a:rPr lang="en-GB" dirty="0" smtClean="0"/>
              <a:t> </a:t>
            </a:r>
            <a:r>
              <a:rPr lang="en-GB" dirty="0" err="1" smtClean="0"/>
              <a:t>algupärasest</a:t>
            </a:r>
            <a:r>
              <a:rPr lang="en-GB" dirty="0" smtClean="0"/>
              <a:t> </a:t>
            </a:r>
            <a:r>
              <a:rPr lang="en-GB" dirty="0" err="1" smtClean="0"/>
              <a:t>keelendist</a:t>
            </a:r>
            <a:r>
              <a:rPr lang="en-GB" dirty="0" smtClean="0"/>
              <a:t> </a:t>
            </a:r>
            <a:r>
              <a:rPr lang="en-GB" i="1" dirty="0" err="1" smtClean="0">
                <a:hlinkClick r:id="rId2" tooltip="Svea"/>
              </a:rPr>
              <a:t>Svea</a:t>
            </a:r>
            <a:r>
              <a:rPr lang="en-GB" i="1" dirty="0" smtClean="0"/>
              <a:t> </a:t>
            </a:r>
            <a:r>
              <a:rPr lang="en-GB" i="1" dirty="0" err="1" smtClean="0"/>
              <a:t>rike</a:t>
            </a:r>
            <a:r>
              <a:rPr lang="en-GB" dirty="0" smtClean="0"/>
              <a:t>, </a:t>
            </a:r>
            <a:r>
              <a:rPr lang="en-GB" b="1" dirty="0" err="1" smtClean="0"/>
              <a:t>millega</a:t>
            </a:r>
            <a:r>
              <a:rPr lang="en-GB" b="1" dirty="0" smtClean="0"/>
              <a:t> </a:t>
            </a:r>
            <a:r>
              <a:rPr lang="en-GB" b="1" dirty="0" err="1" smtClean="0"/>
              <a:t>märgiti</a:t>
            </a:r>
            <a:r>
              <a:rPr lang="en-GB" b="1" dirty="0" smtClean="0"/>
              <a:t> </a:t>
            </a:r>
            <a:r>
              <a:rPr lang="en-GB" b="1" dirty="0" err="1" smtClean="0"/>
              <a:t>svea</a:t>
            </a:r>
            <a:r>
              <a:rPr lang="en-GB" b="1" dirty="0" smtClean="0"/>
              <a:t> </a:t>
            </a:r>
            <a:r>
              <a:rPr lang="en-GB" b="1" dirty="0" err="1" smtClean="0"/>
              <a:t>hõimu</a:t>
            </a:r>
            <a:r>
              <a:rPr lang="en-GB" b="1" dirty="0" smtClean="0"/>
              <a:t> </a:t>
            </a:r>
            <a:r>
              <a:rPr lang="en-GB" b="1" dirty="0" err="1" smtClean="0"/>
              <a:t>ülemvõimul</a:t>
            </a:r>
            <a:r>
              <a:rPr lang="en-GB" b="1" dirty="0" smtClean="0"/>
              <a:t> </a:t>
            </a:r>
            <a:r>
              <a:rPr lang="en-GB" b="1" dirty="0" err="1" smtClean="0"/>
              <a:t>allutatud</a:t>
            </a:r>
            <a:r>
              <a:rPr lang="en-GB" b="1" dirty="0" smtClean="0"/>
              <a:t> </a:t>
            </a:r>
            <a:r>
              <a:rPr lang="en-GB" b="1" dirty="0" err="1" smtClean="0"/>
              <a:t>alasid</a:t>
            </a:r>
            <a:r>
              <a:rPr lang="en-GB" b="1" dirty="0" smtClean="0"/>
              <a:t>, </a:t>
            </a:r>
            <a:r>
              <a:rPr lang="en-GB" b="1" dirty="0" err="1" smtClean="0"/>
              <a:t>mis</a:t>
            </a:r>
            <a:r>
              <a:rPr lang="en-GB" b="1" dirty="0" smtClean="0"/>
              <a:t> </a:t>
            </a:r>
            <a:r>
              <a:rPr lang="en-GB" b="1" dirty="0" err="1" smtClean="0"/>
              <a:t>kujunes</a:t>
            </a:r>
            <a:r>
              <a:rPr lang="en-GB" b="1" dirty="0" smtClean="0"/>
              <a:t> </a:t>
            </a:r>
            <a:r>
              <a:rPr lang="en-GB" b="1" dirty="0" err="1" smtClean="0"/>
              <a:t>välja</a:t>
            </a:r>
            <a:r>
              <a:rPr lang="en-GB" b="1" dirty="0" smtClean="0"/>
              <a:t> </a:t>
            </a:r>
            <a:r>
              <a:rPr lang="en-GB" b="1" dirty="0" err="1" smtClean="0"/>
              <a:t>keskajal</a:t>
            </a:r>
            <a:r>
              <a:rPr lang="en-GB" b="1" dirty="0" smtClean="0"/>
              <a:t> </a:t>
            </a:r>
            <a:r>
              <a:rPr lang="en-GB" b="1" dirty="0" err="1" smtClean="0"/>
              <a:t>võitluses</a:t>
            </a:r>
            <a:r>
              <a:rPr lang="en-GB" b="1" dirty="0" smtClean="0"/>
              <a:t> </a:t>
            </a:r>
            <a:r>
              <a:rPr lang="en-GB" b="1" dirty="0" err="1" smtClean="0"/>
              <a:t>teise</a:t>
            </a:r>
            <a:r>
              <a:rPr lang="en-GB" b="1" dirty="0" smtClean="0"/>
              <a:t> </a:t>
            </a:r>
            <a:r>
              <a:rPr lang="en-GB" b="1" dirty="0" err="1" smtClean="0"/>
              <a:t>nendel</a:t>
            </a:r>
            <a:r>
              <a:rPr lang="en-GB" b="1" dirty="0" smtClean="0"/>
              <a:t> </a:t>
            </a:r>
            <a:r>
              <a:rPr lang="en-GB" b="1" dirty="0" err="1" smtClean="0"/>
              <a:t>aladel</a:t>
            </a:r>
            <a:r>
              <a:rPr lang="en-GB" b="1" dirty="0" smtClean="0"/>
              <a:t> </a:t>
            </a:r>
            <a:r>
              <a:rPr lang="en-GB" b="1" dirty="0" err="1" smtClean="0"/>
              <a:t>domineeriva</a:t>
            </a:r>
            <a:r>
              <a:rPr lang="en-GB" b="1" dirty="0" smtClean="0"/>
              <a:t> </a:t>
            </a:r>
            <a:r>
              <a:rPr lang="en-GB" b="1" dirty="0" err="1" smtClean="0"/>
              <a:t>göta</a:t>
            </a:r>
            <a:r>
              <a:rPr lang="en-GB" b="1" dirty="0" smtClean="0"/>
              <a:t> </a:t>
            </a:r>
            <a:r>
              <a:rPr lang="en-GB" b="1" dirty="0" err="1" smtClean="0"/>
              <a:t>hõimuga</a:t>
            </a:r>
            <a:r>
              <a:rPr lang="en-GB" b="1" dirty="0" smtClean="0"/>
              <a:t>.</a:t>
            </a:r>
          </a:p>
          <a:p>
            <a:r>
              <a:rPr lang="en-GB" dirty="0" err="1" smtClean="0">
                <a:hlinkClick r:id="rId3" tooltip="Vene keel"/>
              </a:rPr>
              <a:t>Vene</a:t>
            </a:r>
            <a:r>
              <a:rPr lang="en-GB" dirty="0" smtClean="0">
                <a:hlinkClick r:id="rId3" tooltip="Vene keel"/>
              </a:rPr>
              <a:t> </a:t>
            </a:r>
            <a:r>
              <a:rPr lang="en-GB" dirty="0" err="1" smtClean="0">
                <a:hlinkClick r:id="rId3" tooltip="Vene keel"/>
              </a:rPr>
              <a:t>keeles</a:t>
            </a:r>
            <a:r>
              <a:rPr lang="en-GB" dirty="0" smtClean="0"/>
              <a:t> </a:t>
            </a:r>
            <a:r>
              <a:rPr lang="en-GB" dirty="0" err="1" smtClean="0"/>
              <a:t>märgib</a:t>
            </a:r>
            <a:r>
              <a:rPr lang="en-GB" dirty="0" smtClean="0"/>
              <a:t> </a:t>
            </a:r>
            <a:r>
              <a:rPr lang="en-GB" dirty="0" err="1" smtClean="0"/>
              <a:t>riiki</a:t>
            </a:r>
            <a:r>
              <a:rPr lang="en-GB" dirty="0" smtClean="0"/>
              <a:t> </a:t>
            </a:r>
            <a:r>
              <a:rPr lang="en-GB" dirty="0" err="1" smtClean="0"/>
              <a:t>sõna</a:t>
            </a:r>
            <a:r>
              <a:rPr lang="en-GB" dirty="0" smtClean="0"/>
              <a:t> </a:t>
            </a:r>
            <a:r>
              <a:rPr lang="ru-RU" i="1" dirty="0" smtClean="0"/>
              <a:t>государство</a:t>
            </a:r>
            <a:r>
              <a:rPr lang="ru-RU" dirty="0" smtClean="0"/>
              <a:t>, </a:t>
            </a:r>
            <a:r>
              <a:rPr lang="en-GB" dirty="0" err="1" smtClean="0"/>
              <a:t>mis</a:t>
            </a:r>
            <a:r>
              <a:rPr lang="en-GB" dirty="0" smtClean="0"/>
              <a:t> </a:t>
            </a:r>
            <a:r>
              <a:rPr lang="en-GB" dirty="0" err="1" smtClean="0"/>
              <a:t>viitab</a:t>
            </a:r>
            <a:r>
              <a:rPr lang="en-GB" dirty="0" smtClean="0"/>
              <a:t> (</a:t>
            </a:r>
            <a:r>
              <a:rPr lang="en-GB" dirty="0" err="1" smtClean="0"/>
              <a:t>ise</a:t>
            </a:r>
            <a:r>
              <a:rPr lang="en-GB" dirty="0" smtClean="0"/>
              <a:t>)</a:t>
            </a:r>
            <a:r>
              <a:rPr lang="en-GB" dirty="0" err="1" smtClean="0"/>
              <a:t>valitseja</a:t>
            </a:r>
            <a:r>
              <a:rPr lang="en-GB" dirty="0" smtClean="0"/>
              <a:t> (</a:t>
            </a:r>
            <a:r>
              <a:rPr lang="ru-RU" dirty="0" smtClean="0"/>
              <a:t>государь '(</a:t>
            </a:r>
            <a:r>
              <a:rPr lang="en-GB" dirty="0" err="1" smtClean="0"/>
              <a:t>riigi</a:t>
            </a:r>
            <a:r>
              <a:rPr lang="en-GB" dirty="0" smtClean="0"/>
              <a:t>)</a:t>
            </a:r>
            <a:r>
              <a:rPr lang="en-GB" dirty="0" err="1" smtClean="0"/>
              <a:t>valitseja</a:t>
            </a:r>
            <a:r>
              <a:rPr lang="en-GB" dirty="0" smtClean="0"/>
              <a:t>') </a:t>
            </a:r>
            <a:r>
              <a:rPr lang="en-GB" dirty="0" err="1" smtClean="0"/>
              <a:t>poolt</a:t>
            </a:r>
            <a:r>
              <a:rPr lang="en-GB" dirty="0" smtClean="0"/>
              <a:t> </a:t>
            </a:r>
            <a:r>
              <a:rPr lang="en-GB" dirty="0" err="1" smtClean="0"/>
              <a:t>hallatavale</a:t>
            </a:r>
            <a:r>
              <a:rPr lang="en-GB" dirty="0" smtClean="0"/>
              <a:t> </a:t>
            </a:r>
            <a:r>
              <a:rPr lang="en-GB" dirty="0" err="1" smtClean="0"/>
              <a:t>territooriumile</a:t>
            </a:r>
            <a:r>
              <a:rPr lang="en-GB" dirty="0" smtClean="0"/>
              <a:t>. Teine </a:t>
            </a:r>
            <a:r>
              <a:rPr lang="en-GB" dirty="0" err="1" smtClean="0"/>
              <a:t>samas</a:t>
            </a:r>
            <a:r>
              <a:rPr lang="en-GB" dirty="0" smtClean="0"/>
              <a:t> </a:t>
            </a:r>
            <a:r>
              <a:rPr lang="en-GB" dirty="0" err="1" smtClean="0"/>
              <a:t>tähenduses</a:t>
            </a:r>
            <a:r>
              <a:rPr lang="en-GB" dirty="0" smtClean="0"/>
              <a:t> </a:t>
            </a:r>
            <a:r>
              <a:rPr lang="en-GB" dirty="0" err="1" smtClean="0"/>
              <a:t>kasutatav</a:t>
            </a:r>
            <a:r>
              <a:rPr lang="en-GB" dirty="0" smtClean="0"/>
              <a:t> </a:t>
            </a:r>
            <a:r>
              <a:rPr lang="en-GB" dirty="0" err="1" smtClean="0"/>
              <a:t>sõna</a:t>
            </a:r>
            <a:r>
              <a:rPr lang="en-GB" dirty="0" smtClean="0"/>
              <a:t> </a:t>
            </a:r>
            <a:r>
              <a:rPr lang="ru-RU" i="1" dirty="0" smtClean="0"/>
              <a:t>держава</a:t>
            </a:r>
            <a:r>
              <a:rPr lang="ru-RU" dirty="0" smtClean="0"/>
              <a:t>, </a:t>
            </a:r>
            <a:r>
              <a:rPr lang="en-GB" dirty="0" err="1" smtClean="0"/>
              <a:t>tähendab</a:t>
            </a:r>
            <a:r>
              <a:rPr lang="en-GB" dirty="0" smtClean="0"/>
              <a:t> </a:t>
            </a:r>
            <a:r>
              <a:rPr lang="en-GB" dirty="0" err="1" smtClean="0"/>
              <a:t>tõlkes</a:t>
            </a:r>
            <a:r>
              <a:rPr lang="en-GB" dirty="0" smtClean="0"/>
              <a:t> </a:t>
            </a:r>
            <a:r>
              <a:rPr lang="en-GB" dirty="0" err="1" smtClean="0"/>
              <a:t>võimu</a:t>
            </a:r>
            <a:r>
              <a:rPr lang="en-GB" dirty="0" smtClean="0"/>
              <a:t>, </a:t>
            </a:r>
            <a:r>
              <a:rPr lang="en-GB" dirty="0" err="1" smtClean="0"/>
              <a:t>kuid</a:t>
            </a:r>
            <a:r>
              <a:rPr lang="en-GB" dirty="0" smtClean="0"/>
              <a:t> </a:t>
            </a:r>
            <a:r>
              <a:rPr lang="en-GB" dirty="0" err="1" smtClean="0"/>
              <a:t>olemuslikult</a:t>
            </a:r>
            <a:r>
              <a:rPr lang="en-GB" dirty="0" smtClean="0"/>
              <a:t> </a:t>
            </a:r>
            <a:r>
              <a:rPr lang="en-GB" dirty="0" err="1" smtClean="0"/>
              <a:t>märgib</a:t>
            </a:r>
            <a:r>
              <a:rPr lang="en-GB" dirty="0" smtClean="0"/>
              <a:t> </a:t>
            </a:r>
            <a:r>
              <a:rPr lang="en-GB" dirty="0" err="1" smtClean="0"/>
              <a:t>võimukandja</a:t>
            </a:r>
            <a:r>
              <a:rPr lang="en-GB" dirty="0" smtClean="0"/>
              <a:t> </a:t>
            </a:r>
            <a:r>
              <a:rPr lang="en-GB" dirty="0" err="1" smtClean="0"/>
              <a:t>domineerimist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temale</a:t>
            </a:r>
            <a:r>
              <a:rPr lang="en-GB" dirty="0" smtClean="0"/>
              <a:t> </a:t>
            </a:r>
            <a:r>
              <a:rPr lang="en-GB" dirty="0" err="1" smtClean="0"/>
              <a:t>kuuluvat</a:t>
            </a:r>
            <a:r>
              <a:rPr lang="en-GB" dirty="0" smtClean="0"/>
              <a:t> </a:t>
            </a:r>
            <a:r>
              <a:rPr lang="en-GB" dirty="0" err="1" smtClean="0"/>
              <a:t>omandit</a:t>
            </a:r>
            <a:r>
              <a:rPr lang="en-GB" dirty="0" smtClean="0"/>
              <a:t>. See </a:t>
            </a:r>
            <a:r>
              <a:rPr lang="en-GB" dirty="0" err="1" smtClean="0"/>
              <a:t>ilmnebki</a:t>
            </a:r>
            <a:r>
              <a:rPr lang="en-GB" dirty="0" smtClean="0"/>
              <a:t> </a:t>
            </a:r>
            <a:r>
              <a:rPr lang="en-GB" dirty="0" err="1" smtClean="0"/>
              <a:t>Moskva</a:t>
            </a:r>
            <a:r>
              <a:rPr lang="en-GB" dirty="0" smtClean="0"/>
              <a:t> </a:t>
            </a:r>
            <a:r>
              <a:rPr lang="en-GB" dirty="0" err="1" smtClean="0"/>
              <a:t>Vürstiriigist</a:t>
            </a:r>
            <a:r>
              <a:rPr lang="en-GB" dirty="0" smtClean="0"/>
              <a:t> </a:t>
            </a:r>
            <a:r>
              <a:rPr lang="en-GB" dirty="0" err="1" smtClean="0"/>
              <a:t>alguse</a:t>
            </a:r>
            <a:r>
              <a:rPr lang="en-GB" dirty="0" smtClean="0"/>
              <a:t> </a:t>
            </a:r>
            <a:r>
              <a:rPr lang="en-GB" dirty="0" err="1" smtClean="0"/>
              <a:t>saanud</a:t>
            </a:r>
            <a:r>
              <a:rPr lang="en-GB" dirty="0" smtClean="0"/>
              <a:t> </a:t>
            </a:r>
            <a:r>
              <a:rPr lang="en-GB" dirty="0" err="1" smtClean="0"/>
              <a:t>tavale</a:t>
            </a:r>
            <a:r>
              <a:rPr lang="en-GB" dirty="0" smtClean="0"/>
              <a:t>, et </a:t>
            </a:r>
            <a:r>
              <a:rPr lang="en-GB" dirty="0" err="1" smtClean="0"/>
              <a:t>kogu</a:t>
            </a:r>
            <a:r>
              <a:rPr lang="en-GB" dirty="0" smtClean="0"/>
              <a:t> </a:t>
            </a:r>
            <a:r>
              <a:rPr lang="en-GB" dirty="0" err="1" smtClean="0"/>
              <a:t>maa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sellel</a:t>
            </a:r>
            <a:r>
              <a:rPr lang="en-GB" dirty="0" smtClean="0"/>
              <a:t> </a:t>
            </a:r>
            <a:r>
              <a:rPr lang="en-GB" dirty="0" err="1" smtClean="0"/>
              <a:t>olev</a:t>
            </a:r>
            <a:r>
              <a:rPr lang="en-GB" dirty="0" smtClean="0"/>
              <a:t> </a:t>
            </a:r>
            <a:r>
              <a:rPr lang="en-GB" dirty="0" err="1" smtClean="0"/>
              <a:t>vara</a:t>
            </a:r>
            <a:r>
              <a:rPr lang="en-GB" dirty="0" smtClean="0"/>
              <a:t> </a:t>
            </a:r>
            <a:r>
              <a:rPr lang="en-GB" dirty="0" err="1" smtClean="0"/>
              <a:t>kuulub</a:t>
            </a:r>
            <a:r>
              <a:rPr lang="en-GB" dirty="0" smtClean="0"/>
              <a:t> </a:t>
            </a:r>
            <a:r>
              <a:rPr lang="en-GB" dirty="0" err="1" smtClean="0"/>
              <a:t>isevalitsejale</a:t>
            </a:r>
            <a:r>
              <a:rPr lang="en-GB" dirty="0" smtClean="0"/>
              <a:t>, </a:t>
            </a:r>
            <a:r>
              <a:rPr lang="en-GB" dirty="0" err="1" smtClean="0"/>
              <a:t>kes</a:t>
            </a:r>
            <a:r>
              <a:rPr lang="en-GB" dirty="0" smtClean="0"/>
              <a:t> </a:t>
            </a:r>
            <a:r>
              <a:rPr lang="en-GB" dirty="0" err="1" smtClean="0"/>
              <a:t>annab</a:t>
            </a:r>
            <a:r>
              <a:rPr lang="en-GB" dirty="0" smtClean="0"/>
              <a:t> </a:t>
            </a:r>
            <a:r>
              <a:rPr lang="en-GB" dirty="0" err="1" smtClean="0"/>
              <a:t>seda</a:t>
            </a:r>
            <a:r>
              <a:rPr lang="en-GB" dirty="0" smtClean="0"/>
              <a:t> </a:t>
            </a:r>
            <a:r>
              <a:rPr lang="en-GB" dirty="0" err="1" smtClean="0"/>
              <a:t>kasutada</a:t>
            </a:r>
            <a:r>
              <a:rPr lang="en-GB" dirty="0" smtClean="0"/>
              <a:t> </a:t>
            </a:r>
            <a:r>
              <a:rPr lang="en-GB" dirty="0" err="1" smtClean="0"/>
              <a:t>neile</a:t>
            </a:r>
            <a:r>
              <a:rPr lang="en-GB" dirty="0" smtClean="0"/>
              <a:t>, </a:t>
            </a:r>
            <a:r>
              <a:rPr lang="en-GB" dirty="0" err="1" smtClean="0"/>
              <a:t>kes</a:t>
            </a:r>
            <a:r>
              <a:rPr lang="en-GB" dirty="0" smtClean="0"/>
              <a:t> on </a:t>
            </a:r>
            <a:r>
              <a:rPr lang="en-GB" dirty="0" err="1" smtClean="0"/>
              <a:t>temale</a:t>
            </a:r>
            <a:r>
              <a:rPr lang="en-GB" dirty="0" smtClean="0"/>
              <a:t> </a:t>
            </a:r>
            <a:r>
              <a:rPr lang="en-GB" dirty="0" err="1" smtClean="0"/>
              <a:t>ustavad</a:t>
            </a:r>
            <a:r>
              <a:rPr lang="en-GB" dirty="0" smtClean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</TotalTime>
  <Words>774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Koolitus “Demokraatia ja politoloogia alused” Poliitika – see on ühiskondliku muutuse loomise vahend.</vt:lpstr>
      <vt:lpstr>Politoloogilisi alusmõisteid</vt:lpstr>
      <vt:lpstr>Слайд 3</vt:lpstr>
      <vt:lpstr>Poliitikateadus uurib...</vt:lpstr>
      <vt:lpstr>Politoloogia lühidalt</vt:lpstr>
      <vt:lpstr>Poliitika</vt:lpstr>
      <vt:lpstr>Poliitikateaduse põhiosad</vt:lpstr>
      <vt:lpstr>MIS ON “RIIK” - POLITOLOOGIAS</vt:lpstr>
      <vt:lpstr>RIIK</vt:lpstr>
      <vt:lpstr>Riigivõim</vt:lpstr>
      <vt:lpstr>Poliitilised süsteemid</vt:lpstr>
      <vt:lpstr>Poliitiline võim</vt:lpstr>
      <vt:lpstr>DEMOKRAATIA</vt:lpstr>
      <vt:lpstr>Eestis on esindusdemokraatia, mida teostab Riigikogu</vt:lpstr>
      <vt:lpstr>Legitiimsus</vt:lpstr>
      <vt:lpstr>Põhiseadus § 4.</vt:lpstr>
      <vt:lpstr>Põhiseadus: Paragrahv 86</vt:lpstr>
      <vt:lpstr>MIS ON POLIITILINE IDEOLOOGIA?</vt:lpstr>
      <vt:lpstr>MIS ON POLIITILINE IDEOLOOGIA?</vt:lpstr>
      <vt:lpstr>MIS ON POLIITILINE IDEOLOOGIA?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Basil Golikov</dc:creator>
  <cp:lastModifiedBy>Basil Golikov</cp:lastModifiedBy>
  <cp:revision>6</cp:revision>
  <dcterms:created xsi:type="dcterms:W3CDTF">2024-01-29T23:00:51Z</dcterms:created>
  <dcterms:modified xsi:type="dcterms:W3CDTF">2024-01-30T01:41:45Z</dcterms:modified>
</cp:coreProperties>
</file>